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21" r:id="rId2"/>
    <p:sldId id="261" r:id="rId3"/>
    <p:sldId id="351" r:id="rId4"/>
    <p:sldId id="375" r:id="rId5"/>
    <p:sldId id="329" r:id="rId6"/>
    <p:sldId id="379" r:id="rId7"/>
    <p:sldId id="338" r:id="rId8"/>
    <p:sldId id="376" r:id="rId9"/>
    <p:sldId id="340" r:id="rId10"/>
    <p:sldId id="378" r:id="rId11"/>
    <p:sldId id="377" r:id="rId12"/>
    <p:sldId id="352" r:id="rId13"/>
    <p:sldId id="360" r:id="rId14"/>
    <p:sldId id="359" r:id="rId15"/>
    <p:sldId id="361" r:id="rId16"/>
    <p:sldId id="362" r:id="rId17"/>
    <p:sldId id="367" r:id="rId18"/>
    <p:sldId id="370" r:id="rId19"/>
    <p:sldId id="363" r:id="rId20"/>
    <p:sldId id="368" r:id="rId21"/>
    <p:sldId id="371" r:id="rId22"/>
    <p:sldId id="365" r:id="rId23"/>
    <p:sldId id="372" r:id="rId24"/>
    <p:sldId id="364" r:id="rId25"/>
    <p:sldId id="369" r:id="rId26"/>
    <p:sldId id="342" r:id="rId27"/>
    <p:sldId id="344" r:id="rId28"/>
    <p:sldId id="366" r:id="rId29"/>
    <p:sldId id="373" r:id="rId30"/>
    <p:sldId id="346" r:id="rId31"/>
    <p:sldId id="34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EC5A"/>
    <a:srgbClr val="FF7061"/>
    <a:srgbClr val="FFFFFF"/>
    <a:srgbClr val="D0CECE"/>
    <a:srgbClr val="3E8E9D"/>
    <a:srgbClr val="FFE69A"/>
    <a:srgbClr val="FAC172"/>
    <a:srgbClr val="B77A25"/>
    <a:srgbClr val="FAD972"/>
    <a:srgbClr val="FFD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8" y="56"/>
      </p:cViewPr>
      <p:guideLst>
        <p:guide orient="horz" pos="2183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EF322-C4F6-40A7-B33F-C4D95054EA38}" type="datetimeFigureOut">
              <a:rPr lang="en-IN" smtClean="0"/>
              <a:t>15-01-2020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CE310-F65D-4581-AC8B-D2946F398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99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CE310-F65D-4581-AC8B-D2946F39846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15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CE310-F65D-4581-AC8B-D2946F39846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755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CE310-F65D-4581-AC8B-D2946F39846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15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CE310-F65D-4581-AC8B-D2946F39846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82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Different grid size should we put after for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CE310-F65D-4581-AC8B-D2946F39846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09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CE310-F65D-4581-AC8B-D2946F39846F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37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B122-0EED-4B1A-A2AD-4114592A2C18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DCD5-25D1-447F-A549-D976E6D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0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868044" y="2922879"/>
            <a:ext cx="2716083" cy="2505172"/>
          </a:xfrm>
          <a:custGeom>
            <a:avLst/>
            <a:gdLst>
              <a:gd name="connsiteX0" fmla="*/ 0 w 2716083"/>
              <a:gd name="connsiteY0" fmla="*/ 0 h 2505172"/>
              <a:gd name="connsiteX1" fmla="*/ 2716083 w 2716083"/>
              <a:gd name="connsiteY1" fmla="*/ 0 h 2505172"/>
              <a:gd name="connsiteX2" fmla="*/ 2716083 w 2716083"/>
              <a:gd name="connsiteY2" fmla="*/ 2505172 h 2505172"/>
              <a:gd name="connsiteX3" fmla="*/ 0 w 2716083"/>
              <a:gd name="connsiteY3" fmla="*/ 2505172 h 25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6083" h="2505172">
                <a:moveTo>
                  <a:pt x="0" y="0"/>
                </a:moveTo>
                <a:lnTo>
                  <a:pt x="2716083" y="0"/>
                </a:lnTo>
                <a:lnTo>
                  <a:pt x="2716083" y="2505172"/>
                </a:lnTo>
                <a:lnTo>
                  <a:pt x="0" y="250517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7607857" y="2922879"/>
            <a:ext cx="2716083" cy="2505172"/>
          </a:xfrm>
          <a:custGeom>
            <a:avLst/>
            <a:gdLst>
              <a:gd name="connsiteX0" fmla="*/ 0 w 2716083"/>
              <a:gd name="connsiteY0" fmla="*/ 0 h 2505172"/>
              <a:gd name="connsiteX1" fmla="*/ 2716083 w 2716083"/>
              <a:gd name="connsiteY1" fmla="*/ 0 h 2505172"/>
              <a:gd name="connsiteX2" fmla="*/ 2716083 w 2716083"/>
              <a:gd name="connsiteY2" fmla="*/ 2505172 h 2505172"/>
              <a:gd name="connsiteX3" fmla="*/ 0 w 2716083"/>
              <a:gd name="connsiteY3" fmla="*/ 2505172 h 25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6083" h="2505172">
                <a:moveTo>
                  <a:pt x="0" y="0"/>
                </a:moveTo>
                <a:lnTo>
                  <a:pt x="2716083" y="0"/>
                </a:lnTo>
                <a:lnTo>
                  <a:pt x="2716083" y="2505172"/>
                </a:lnTo>
                <a:lnTo>
                  <a:pt x="0" y="250517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421907" y="0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0 w 216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0" y="216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9684206" y="-1"/>
            <a:ext cx="2160000" cy="3600000"/>
          </a:xfrm>
          <a:custGeom>
            <a:avLst/>
            <a:gdLst>
              <a:gd name="connsiteX0" fmla="*/ 0 w 2160000"/>
              <a:gd name="connsiteY0" fmla="*/ 0 h 3600000"/>
              <a:gd name="connsiteX1" fmla="*/ 2160000 w 2160000"/>
              <a:gd name="connsiteY1" fmla="*/ 0 h 3600000"/>
              <a:gd name="connsiteX2" fmla="*/ 2160000 w 2160000"/>
              <a:gd name="connsiteY2" fmla="*/ 3600000 h 3600000"/>
              <a:gd name="connsiteX3" fmla="*/ 0 w 21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3600000">
                <a:moveTo>
                  <a:pt x="0" y="0"/>
                </a:moveTo>
                <a:lnTo>
                  <a:pt x="2160000" y="0"/>
                </a:lnTo>
                <a:lnTo>
                  <a:pt x="2160000" y="3600000"/>
                </a:lnTo>
                <a:lnTo>
                  <a:pt x="0" y="360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4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192122" y="2794819"/>
            <a:ext cx="1993078" cy="1850923"/>
          </a:xfrm>
          <a:custGeom>
            <a:avLst/>
            <a:gdLst>
              <a:gd name="connsiteX0" fmla="*/ 462731 w 1993078"/>
              <a:gd name="connsiteY0" fmla="*/ 0 h 1850923"/>
              <a:gd name="connsiteX1" fmla="*/ 1993078 w 1993078"/>
              <a:gd name="connsiteY1" fmla="*/ 0 h 1850923"/>
              <a:gd name="connsiteX2" fmla="*/ 1530347 w 1993078"/>
              <a:gd name="connsiteY2" fmla="*/ 1850923 h 1850923"/>
              <a:gd name="connsiteX3" fmla="*/ 0 w 1993078"/>
              <a:gd name="connsiteY3" fmla="*/ 1850923 h 185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078" h="1850923">
                <a:moveTo>
                  <a:pt x="462731" y="0"/>
                </a:moveTo>
                <a:lnTo>
                  <a:pt x="1993078" y="0"/>
                </a:lnTo>
                <a:lnTo>
                  <a:pt x="1530347" y="1850923"/>
                </a:lnTo>
                <a:lnTo>
                  <a:pt x="0" y="18509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9001865" y="4791587"/>
            <a:ext cx="1965233" cy="1850923"/>
          </a:xfrm>
          <a:custGeom>
            <a:avLst/>
            <a:gdLst>
              <a:gd name="connsiteX0" fmla="*/ 0 w 1965233"/>
              <a:gd name="connsiteY0" fmla="*/ 0 h 1850923"/>
              <a:gd name="connsiteX1" fmla="*/ 1502502 w 1965233"/>
              <a:gd name="connsiteY1" fmla="*/ 0 h 1850923"/>
              <a:gd name="connsiteX2" fmla="*/ 1965233 w 1965233"/>
              <a:gd name="connsiteY2" fmla="*/ 1850923 h 1850923"/>
              <a:gd name="connsiteX3" fmla="*/ 462731 w 1965233"/>
              <a:gd name="connsiteY3" fmla="*/ 1850923 h 185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233" h="1850923">
                <a:moveTo>
                  <a:pt x="0" y="0"/>
                </a:moveTo>
                <a:lnTo>
                  <a:pt x="1502502" y="0"/>
                </a:lnTo>
                <a:lnTo>
                  <a:pt x="1965233" y="1850923"/>
                </a:lnTo>
                <a:lnTo>
                  <a:pt x="462731" y="18509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001864" y="2794818"/>
            <a:ext cx="1965233" cy="1850923"/>
          </a:xfrm>
          <a:custGeom>
            <a:avLst/>
            <a:gdLst>
              <a:gd name="connsiteX0" fmla="*/ 0 w 1965233"/>
              <a:gd name="connsiteY0" fmla="*/ 0 h 1850923"/>
              <a:gd name="connsiteX1" fmla="*/ 1502502 w 1965233"/>
              <a:gd name="connsiteY1" fmla="*/ 0 h 1850923"/>
              <a:gd name="connsiteX2" fmla="*/ 1965233 w 1965233"/>
              <a:gd name="connsiteY2" fmla="*/ 1850923 h 1850923"/>
              <a:gd name="connsiteX3" fmla="*/ 462731 w 1965233"/>
              <a:gd name="connsiteY3" fmla="*/ 1850923 h 185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233" h="1850923">
                <a:moveTo>
                  <a:pt x="0" y="0"/>
                </a:moveTo>
                <a:lnTo>
                  <a:pt x="1502502" y="0"/>
                </a:lnTo>
                <a:lnTo>
                  <a:pt x="1965233" y="1850923"/>
                </a:lnTo>
                <a:lnTo>
                  <a:pt x="462731" y="18509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192122" y="4791587"/>
            <a:ext cx="1993078" cy="1850923"/>
          </a:xfrm>
          <a:custGeom>
            <a:avLst/>
            <a:gdLst>
              <a:gd name="connsiteX0" fmla="*/ 462731 w 1993078"/>
              <a:gd name="connsiteY0" fmla="*/ 0 h 1850923"/>
              <a:gd name="connsiteX1" fmla="*/ 1993078 w 1993078"/>
              <a:gd name="connsiteY1" fmla="*/ 0 h 1850923"/>
              <a:gd name="connsiteX2" fmla="*/ 1530347 w 1993078"/>
              <a:gd name="connsiteY2" fmla="*/ 1850923 h 1850923"/>
              <a:gd name="connsiteX3" fmla="*/ 0 w 1993078"/>
              <a:gd name="connsiteY3" fmla="*/ 1850923 h 185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078" h="1850923">
                <a:moveTo>
                  <a:pt x="462731" y="0"/>
                </a:moveTo>
                <a:lnTo>
                  <a:pt x="1993078" y="0"/>
                </a:lnTo>
                <a:lnTo>
                  <a:pt x="1530347" y="1850923"/>
                </a:lnTo>
                <a:lnTo>
                  <a:pt x="0" y="18509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9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046922" y="2489958"/>
            <a:ext cx="4680000" cy="1887764"/>
          </a:xfrm>
          <a:custGeom>
            <a:avLst/>
            <a:gdLst>
              <a:gd name="connsiteX0" fmla="*/ 0 w 4680000"/>
              <a:gd name="connsiteY0" fmla="*/ 0 h 1887764"/>
              <a:gd name="connsiteX1" fmla="*/ 4680000 w 4680000"/>
              <a:gd name="connsiteY1" fmla="*/ 0 h 1887764"/>
              <a:gd name="connsiteX2" fmla="*/ 4680000 w 4680000"/>
              <a:gd name="connsiteY2" fmla="*/ 1887764 h 1887764"/>
              <a:gd name="connsiteX3" fmla="*/ 0 w 4680000"/>
              <a:gd name="connsiteY3" fmla="*/ 1887764 h 188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000" h="1887764">
                <a:moveTo>
                  <a:pt x="0" y="0"/>
                </a:moveTo>
                <a:lnTo>
                  <a:pt x="4680000" y="0"/>
                </a:lnTo>
                <a:lnTo>
                  <a:pt x="4680000" y="1887764"/>
                </a:lnTo>
                <a:lnTo>
                  <a:pt x="0" y="1887764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6455611" y="444619"/>
            <a:ext cx="4680000" cy="1887764"/>
          </a:xfrm>
          <a:custGeom>
            <a:avLst/>
            <a:gdLst>
              <a:gd name="connsiteX0" fmla="*/ 0 w 4680000"/>
              <a:gd name="connsiteY0" fmla="*/ 0 h 1887764"/>
              <a:gd name="connsiteX1" fmla="*/ 4680000 w 4680000"/>
              <a:gd name="connsiteY1" fmla="*/ 0 h 1887764"/>
              <a:gd name="connsiteX2" fmla="*/ 4680000 w 4680000"/>
              <a:gd name="connsiteY2" fmla="*/ 1887764 h 1887764"/>
              <a:gd name="connsiteX3" fmla="*/ 0 w 4680000"/>
              <a:gd name="connsiteY3" fmla="*/ 1887764 h 188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000" h="1887764">
                <a:moveTo>
                  <a:pt x="0" y="0"/>
                </a:moveTo>
                <a:lnTo>
                  <a:pt x="4680000" y="0"/>
                </a:lnTo>
                <a:lnTo>
                  <a:pt x="4680000" y="1887764"/>
                </a:lnTo>
                <a:lnTo>
                  <a:pt x="0" y="1887764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6455611" y="4538113"/>
            <a:ext cx="4680000" cy="1887764"/>
          </a:xfrm>
          <a:custGeom>
            <a:avLst/>
            <a:gdLst>
              <a:gd name="connsiteX0" fmla="*/ 0 w 4680000"/>
              <a:gd name="connsiteY0" fmla="*/ 0 h 1887764"/>
              <a:gd name="connsiteX1" fmla="*/ 4680000 w 4680000"/>
              <a:gd name="connsiteY1" fmla="*/ 0 h 1887764"/>
              <a:gd name="connsiteX2" fmla="*/ 4680000 w 4680000"/>
              <a:gd name="connsiteY2" fmla="*/ 1887764 h 1887764"/>
              <a:gd name="connsiteX3" fmla="*/ 0 w 4680000"/>
              <a:gd name="connsiteY3" fmla="*/ 1887764 h 188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000" h="1887764">
                <a:moveTo>
                  <a:pt x="0" y="0"/>
                </a:moveTo>
                <a:lnTo>
                  <a:pt x="4680000" y="0"/>
                </a:lnTo>
                <a:lnTo>
                  <a:pt x="4680000" y="1887764"/>
                </a:lnTo>
                <a:lnTo>
                  <a:pt x="0" y="1887764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1199809" y="2982056"/>
            <a:ext cx="2648269" cy="1665806"/>
          </a:xfrm>
          <a:custGeom>
            <a:avLst/>
            <a:gdLst>
              <a:gd name="connsiteX0" fmla="*/ 0 w 2648269"/>
              <a:gd name="connsiteY0" fmla="*/ 0 h 1665806"/>
              <a:gd name="connsiteX1" fmla="*/ 2648269 w 2648269"/>
              <a:gd name="connsiteY1" fmla="*/ 0 h 1665806"/>
              <a:gd name="connsiteX2" fmla="*/ 2648269 w 2648269"/>
              <a:gd name="connsiteY2" fmla="*/ 1665806 h 1665806"/>
              <a:gd name="connsiteX3" fmla="*/ 0 w 2648269"/>
              <a:gd name="connsiteY3" fmla="*/ 1665806 h 1665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269" h="1665806">
                <a:moveTo>
                  <a:pt x="0" y="0"/>
                </a:moveTo>
                <a:lnTo>
                  <a:pt x="2648269" y="0"/>
                </a:lnTo>
                <a:lnTo>
                  <a:pt x="2648269" y="1665806"/>
                </a:lnTo>
                <a:lnTo>
                  <a:pt x="0" y="166580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777519" y="4865739"/>
            <a:ext cx="2648269" cy="1665806"/>
          </a:xfrm>
          <a:custGeom>
            <a:avLst/>
            <a:gdLst>
              <a:gd name="connsiteX0" fmla="*/ 0 w 2648269"/>
              <a:gd name="connsiteY0" fmla="*/ 0 h 1665806"/>
              <a:gd name="connsiteX1" fmla="*/ 2648269 w 2648269"/>
              <a:gd name="connsiteY1" fmla="*/ 0 h 1665806"/>
              <a:gd name="connsiteX2" fmla="*/ 2648269 w 2648269"/>
              <a:gd name="connsiteY2" fmla="*/ 1665806 h 1665806"/>
              <a:gd name="connsiteX3" fmla="*/ 0 w 2648269"/>
              <a:gd name="connsiteY3" fmla="*/ 1665806 h 1665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269" h="1665806">
                <a:moveTo>
                  <a:pt x="0" y="0"/>
                </a:moveTo>
                <a:lnTo>
                  <a:pt x="2648269" y="0"/>
                </a:lnTo>
                <a:lnTo>
                  <a:pt x="2648269" y="1665806"/>
                </a:lnTo>
                <a:lnTo>
                  <a:pt x="0" y="166580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8423694" y="2988720"/>
            <a:ext cx="2648269" cy="1665806"/>
          </a:xfrm>
          <a:custGeom>
            <a:avLst/>
            <a:gdLst>
              <a:gd name="connsiteX0" fmla="*/ 0 w 2648269"/>
              <a:gd name="connsiteY0" fmla="*/ 0 h 1665806"/>
              <a:gd name="connsiteX1" fmla="*/ 2648269 w 2648269"/>
              <a:gd name="connsiteY1" fmla="*/ 0 h 1665806"/>
              <a:gd name="connsiteX2" fmla="*/ 2648269 w 2648269"/>
              <a:gd name="connsiteY2" fmla="*/ 1665806 h 1665806"/>
              <a:gd name="connsiteX3" fmla="*/ 0 w 2648269"/>
              <a:gd name="connsiteY3" fmla="*/ 1665806 h 1665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269" h="1665806">
                <a:moveTo>
                  <a:pt x="0" y="0"/>
                </a:moveTo>
                <a:lnTo>
                  <a:pt x="2648269" y="0"/>
                </a:lnTo>
                <a:lnTo>
                  <a:pt x="2648269" y="1665806"/>
                </a:lnTo>
                <a:lnTo>
                  <a:pt x="0" y="166580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1783105" y="2969054"/>
            <a:ext cx="1948070" cy="1948070"/>
          </a:xfrm>
          <a:custGeom>
            <a:avLst/>
            <a:gdLst>
              <a:gd name="connsiteX0" fmla="*/ 974035 w 1948070"/>
              <a:gd name="connsiteY0" fmla="*/ 0 h 1948070"/>
              <a:gd name="connsiteX1" fmla="*/ 1948070 w 1948070"/>
              <a:gd name="connsiteY1" fmla="*/ 974035 h 1948070"/>
              <a:gd name="connsiteX2" fmla="*/ 974035 w 1948070"/>
              <a:gd name="connsiteY2" fmla="*/ 1948070 h 1948070"/>
              <a:gd name="connsiteX3" fmla="*/ 0 w 1948070"/>
              <a:gd name="connsiteY3" fmla="*/ 974035 h 1948070"/>
              <a:gd name="connsiteX4" fmla="*/ 974035 w 1948070"/>
              <a:gd name="connsiteY4" fmla="*/ 0 h 194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070" h="1948070">
                <a:moveTo>
                  <a:pt x="974035" y="0"/>
                </a:moveTo>
                <a:cubicBezTo>
                  <a:pt x="1511980" y="0"/>
                  <a:pt x="1948070" y="436090"/>
                  <a:pt x="1948070" y="974035"/>
                </a:cubicBezTo>
                <a:cubicBezTo>
                  <a:pt x="1948070" y="1511980"/>
                  <a:pt x="1511980" y="1948070"/>
                  <a:pt x="974035" y="1948070"/>
                </a:cubicBezTo>
                <a:cubicBezTo>
                  <a:pt x="436090" y="1948070"/>
                  <a:pt x="0" y="1511980"/>
                  <a:pt x="0" y="974035"/>
                </a:cubicBezTo>
                <a:cubicBezTo>
                  <a:pt x="0" y="436090"/>
                  <a:pt x="436090" y="0"/>
                  <a:pt x="97403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8468773" y="2969054"/>
            <a:ext cx="1948070" cy="1948070"/>
          </a:xfrm>
          <a:custGeom>
            <a:avLst/>
            <a:gdLst>
              <a:gd name="connsiteX0" fmla="*/ 974035 w 1948070"/>
              <a:gd name="connsiteY0" fmla="*/ 0 h 1948070"/>
              <a:gd name="connsiteX1" fmla="*/ 1948070 w 1948070"/>
              <a:gd name="connsiteY1" fmla="*/ 974035 h 1948070"/>
              <a:gd name="connsiteX2" fmla="*/ 974035 w 1948070"/>
              <a:gd name="connsiteY2" fmla="*/ 1948070 h 1948070"/>
              <a:gd name="connsiteX3" fmla="*/ 0 w 1948070"/>
              <a:gd name="connsiteY3" fmla="*/ 974035 h 1948070"/>
              <a:gd name="connsiteX4" fmla="*/ 974035 w 1948070"/>
              <a:gd name="connsiteY4" fmla="*/ 0 h 194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070" h="1948070">
                <a:moveTo>
                  <a:pt x="974035" y="0"/>
                </a:moveTo>
                <a:cubicBezTo>
                  <a:pt x="1511980" y="0"/>
                  <a:pt x="1948070" y="436090"/>
                  <a:pt x="1948070" y="974035"/>
                </a:cubicBezTo>
                <a:cubicBezTo>
                  <a:pt x="1948070" y="1511980"/>
                  <a:pt x="1511980" y="1948070"/>
                  <a:pt x="974035" y="1948070"/>
                </a:cubicBezTo>
                <a:cubicBezTo>
                  <a:pt x="436090" y="1948070"/>
                  <a:pt x="0" y="1511980"/>
                  <a:pt x="0" y="974035"/>
                </a:cubicBezTo>
                <a:cubicBezTo>
                  <a:pt x="0" y="436090"/>
                  <a:pt x="436090" y="0"/>
                  <a:pt x="97403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5125939" y="2969054"/>
            <a:ext cx="1948070" cy="1948070"/>
          </a:xfrm>
          <a:custGeom>
            <a:avLst/>
            <a:gdLst>
              <a:gd name="connsiteX0" fmla="*/ 974035 w 1948070"/>
              <a:gd name="connsiteY0" fmla="*/ 0 h 1948070"/>
              <a:gd name="connsiteX1" fmla="*/ 1948070 w 1948070"/>
              <a:gd name="connsiteY1" fmla="*/ 974035 h 1948070"/>
              <a:gd name="connsiteX2" fmla="*/ 974035 w 1948070"/>
              <a:gd name="connsiteY2" fmla="*/ 1948070 h 1948070"/>
              <a:gd name="connsiteX3" fmla="*/ 0 w 1948070"/>
              <a:gd name="connsiteY3" fmla="*/ 974035 h 1948070"/>
              <a:gd name="connsiteX4" fmla="*/ 974035 w 1948070"/>
              <a:gd name="connsiteY4" fmla="*/ 0 h 194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070" h="1948070">
                <a:moveTo>
                  <a:pt x="974035" y="0"/>
                </a:moveTo>
                <a:cubicBezTo>
                  <a:pt x="1511980" y="0"/>
                  <a:pt x="1948070" y="436090"/>
                  <a:pt x="1948070" y="974035"/>
                </a:cubicBezTo>
                <a:cubicBezTo>
                  <a:pt x="1948070" y="1511980"/>
                  <a:pt x="1511980" y="1948070"/>
                  <a:pt x="974035" y="1948070"/>
                </a:cubicBezTo>
                <a:cubicBezTo>
                  <a:pt x="436090" y="1948070"/>
                  <a:pt x="0" y="1511980"/>
                  <a:pt x="0" y="974035"/>
                </a:cubicBezTo>
                <a:cubicBezTo>
                  <a:pt x="0" y="436090"/>
                  <a:pt x="436090" y="0"/>
                  <a:pt x="97403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8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7246090" y="2993065"/>
            <a:ext cx="1594883" cy="2844209"/>
          </a:xfrm>
          <a:custGeom>
            <a:avLst/>
            <a:gdLst>
              <a:gd name="connsiteX0" fmla="*/ 0 w 1594883"/>
              <a:gd name="connsiteY0" fmla="*/ 0 h 2844209"/>
              <a:gd name="connsiteX1" fmla="*/ 1594883 w 1594883"/>
              <a:gd name="connsiteY1" fmla="*/ 0 h 2844209"/>
              <a:gd name="connsiteX2" fmla="*/ 1594883 w 1594883"/>
              <a:gd name="connsiteY2" fmla="*/ 2844209 h 2844209"/>
              <a:gd name="connsiteX3" fmla="*/ 0 w 1594883"/>
              <a:gd name="connsiteY3" fmla="*/ 2844209 h 28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883" h="2844209">
                <a:moveTo>
                  <a:pt x="0" y="0"/>
                </a:moveTo>
                <a:lnTo>
                  <a:pt x="1594883" y="0"/>
                </a:lnTo>
                <a:lnTo>
                  <a:pt x="1594883" y="2844209"/>
                </a:lnTo>
                <a:lnTo>
                  <a:pt x="0" y="284420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327357" y="2969419"/>
            <a:ext cx="1628775" cy="2877379"/>
          </a:xfrm>
          <a:custGeom>
            <a:avLst/>
            <a:gdLst>
              <a:gd name="connsiteX0" fmla="*/ 0 w 1628775"/>
              <a:gd name="connsiteY0" fmla="*/ 0 h 2877379"/>
              <a:gd name="connsiteX1" fmla="*/ 1628775 w 1628775"/>
              <a:gd name="connsiteY1" fmla="*/ 0 h 2877379"/>
              <a:gd name="connsiteX2" fmla="*/ 1628775 w 1628775"/>
              <a:gd name="connsiteY2" fmla="*/ 2877379 h 2877379"/>
              <a:gd name="connsiteX3" fmla="*/ 0 w 1628775"/>
              <a:gd name="connsiteY3" fmla="*/ 2877379 h 287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8775" h="2877379">
                <a:moveTo>
                  <a:pt x="0" y="0"/>
                </a:moveTo>
                <a:lnTo>
                  <a:pt x="1628775" y="0"/>
                </a:lnTo>
                <a:lnTo>
                  <a:pt x="1628775" y="2877379"/>
                </a:lnTo>
                <a:lnTo>
                  <a:pt x="0" y="287737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7989570" y="3517946"/>
            <a:ext cx="2686050" cy="2686050"/>
          </a:xfrm>
          <a:custGeom>
            <a:avLst/>
            <a:gdLst>
              <a:gd name="connsiteX0" fmla="*/ 447684 w 2686050"/>
              <a:gd name="connsiteY0" fmla="*/ 0 h 2686050"/>
              <a:gd name="connsiteX1" fmla="*/ 2238366 w 2686050"/>
              <a:gd name="connsiteY1" fmla="*/ 0 h 2686050"/>
              <a:gd name="connsiteX2" fmla="*/ 2686050 w 2686050"/>
              <a:gd name="connsiteY2" fmla="*/ 447684 h 2686050"/>
              <a:gd name="connsiteX3" fmla="*/ 2686050 w 2686050"/>
              <a:gd name="connsiteY3" fmla="*/ 2238366 h 2686050"/>
              <a:gd name="connsiteX4" fmla="*/ 2238366 w 2686050"/>
              <a:gd name="connsiteY4" fmla="*/ 2686050 h 2686050"/>
              <a:gd name="connsiteX5" fmla="*/ 447684 w 2686050"/>
              <a:gd name="connsiteY5" fmla="*/ 2686050 h 2686050"/>
              <a:gd name="connsiteX6" fmla="*/ 0 w 2686050"/>
              <a:gd name="connsiteY6" fmla="*/ 2238366 h 2686050"/>
              <a:gd name="connsiteX7" fmla="*/ 0 w 2686050"/>
              <a:gd name="connsiteY7" fmla="*/ 447684 h 2686050"/>
              <a:gd name="connsiteX8" fmla="*/ 447684 w 2686050"/>
              <a:gd name="connsiteY8" fmla="*/ 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6050" h="2686050">
                <a:moveTo>
                  <a:pt x="447684" y="0"/>
                </a:moveTo>
                <a:lnTo>
                  <a:pt x="2238366" y="0"/>
                </a:lnTo>
                <a:cubicBezTo>
                  <a:pt x="2485615" y="0"/>
                  <a:pt x="2686050" y="200435"/>
                  <a:pt x="2686050" y="447684"/>
                </a:cubicBezTo>
                <a:lnTo>
                  <a:pt x="2686050" y="2238366"/>
                </a:lnTo>
                <a:cubicBezTo>
                  <a:pt x="2686050" y="2485615"/>
                  <a:pt x="2485615" y="2686050"/>
                  <a:pt x="2238366" y="2686050"/>
                </a:cubicBezTo>
                <a:lnTo>
                  <a:pt x="447684" y="2686050"/>
                </a:lnTo>
                <a:cubicBezTo>
                  <a:pt x="200435" y="2686050"/>
                  <a:pt x="0" y="2485615"/>
                  <a:pt x="0" y="2238366"/>
                </a:cubicBezTo>
                <a:lnTo>
                  <a:pt x="0" y="447684"/>
                </a:lnTo>
                <a:cubicBezTo>
                  <a:pt x="0" y="200435"/>
                  <a:pt x="200435" y="0"/>
                  <a:pt x="44768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7968343" y="1985555"/>
            <a:ext cx="3174274" cy="4323806"/>
          </a:xfrm>
          <a:custGeom>
            <a:avLst/>
            <a:gdLst>
              <a:gd name="connsiteX0" fmla="*/ 0 w 3174274"/>
              <a:gd name="connsiteY0" fmla="*/ 0 h 4323806"/>
              <a:gd name="connsiteX1" fmla="*/ 3174274 w 3174274"/>
              <a:gd name="connsiteY1" fmla="*/ 0 h 4323806"/>
              <a:gd name="connsiteX2" fmla="*/ 3174274 w 3174274"/>
              <a:gd name="connsiteY2" fmla="*/ 4323806 h 4323806"/>
              <a:gd name="connsiteX3" fmla="*/ 0 w 3174274"/>
              <a:gd name="connsiteY3" fmla="*/ 4323806 h 432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274" h="4323806">
                <a:moveTo>
                  <a:pt x="0" y="0"/>
                </a:moveTo>
                <a:lnTo>
                  <a:pt x="3174274" y="0"/>
                </a:lnTo>
                <a:lnTo>
                  <a:pt x="3174274" y="4323806"/>
                </a:lnTo>
                <a:lnTo>
                  <a:pt x="0" y="432380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4212763" y="1744418"/>
            <a:ext cx="2340000" cy="2340000"/>
          </a:xfrm>
          <a:custGeom>
            <a:avLst/>
            <a:gdLst>
              <a:gd name="connsiteX0" fmla="*/ 0 w 2340000"/>
              <a:gd name="connsiteY0" fmla="*/ 0 h 2340000"/>
              <a:gd name="connsiteX1" fmla="*/ 2340000 w 2340000"/>
              <a:gd name="connsiteY1" fmla="*/ 0 h 2340000"/>
              <a:gd name="connsiteX2" fmla="*/ 2340000 w 2340000"/>
              <a:gd name="connsiteY2" fmla="*/ 2340000 h 2340000"/>
              <a:gd name="connsiteX3" fmla="*/ 0 w 2340000"/>
              <a:gd name="connsiteY3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0" y="0"/>
                </a:moveTo>
                <a:lnTo>
                  <a:pt x="2340000" y="0"/>
                </a:lnTo>
                <a:lnTo>
                  <a:pt x="2340000" y="2340000"/>
                </a:lnTo>
                <a:lnTo>
                  <a:pt x="0" y="234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 hasCustomPrompt="1"/>
          </p:nvPr>
        </p:nvSpPr>
        <p:spPr>
          <a:xfrm>
            <a:off x="4212763" y="4187686"/>
            <a:ext cx="2340000" cy="2340000"/>
          </a:xfrm>
          <a:custGeom>
            <a:avLst/>
            <a:gdLst>
              <a:gd name="connsiteX0" fmla="*/ 0 w 2340000"/>
              <a:gd name="connsiteY0" fmla="*/ 0 h 2340000"/>
              <a:gd name="connsiteX1" fmla="*/ 2340000 w 2340000"/>
              <a:gd name="connsiteY1" fmla="*/ 0 h 2340000"/>
              <a:gd name="connsiteX2" fmla="*/ 2340000 w 2340000"/>
              <a:gd name="connsiteY2" fmla="*/ 2340000 h 2340000"/>
              <a:gd name="connsiteX3" fmla="*/ 0 w 2340000"/>
              <a:gd name="connsiteY3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0" y="0"/>
                </a:moveTo>
                <a:lnTo>
                  <a:pt x="2340000" y="0"/>
                </a:lnTo>
                <a:lnTo>
                  <a:pt x="2340000" y="2340000"/>
                </a:lnTo>
                <a:lnTo>
                  <a:pt x="0" y="234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Add Picture Here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 hasCustomPrompt="1"/>
          </p:nvPr>
        </p:nvSpPr>
        <p:spPr>
          <a:xfrm>
            <a:off x="6665059" y="719445"/>
            <a:ext cx="2340000" cy="2340000"/>
          </a:xfrm>
          <a:custGeom>
            <a:avLst/>
            <a:gdLst>
              <a:gd name="connsiteX0" fmla="*/ 0 w 2340000"/>
              <a:gd name="connsiteY0" fmla="*/ 0 h 2340000"/>
              <a:gd name="connsiteX1" fmla="*/ 2340000 w 2340000"/>
              <a:gd name="connsiteY1" fmla="*/ 0 h 2340000"/>
              <a:gd name="connsiteX2" fmla="*/ 2340000 w 2340000"/>
              <a:gd name="connsiteY2" fmla="*/ 2340000 h 2340000"/>
              <a:gd name="connsiteX3" fmla="*/ 0 w 2340000"/>
              <a:gd name="connsiteY3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0" y="0"/>
                </a:moveTo>
                <a:lnTo>
                  <a:pt x="2340000" y="0"/>
                </a:lnTo>
                <a:lnTo>
                  <a:pt x="2340000" y="2340000"/>
                </a:lnTo>
                <a:lnTo>
                  <a:pt x="0" y="234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Add Picture Here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6665059" y="3162713"/>
            <a:ext cx="2340000" cy="2340000"/>
          </a:xfrm>
          <a:custGeom>
            <a:avLst/>
            <a:gdLst>
              <a:gd name="connsiteX0" fmla="*/ 0 w 2340000"/>
              <a:gd name="connsiteY0" fmla="*/ 0 h 2340000"/>
              <a:gd name="connsiteX1" fmla="*/ 2340000 w 2340000"/>
              <a:gd name="connsiteY1" fmla="*/ 0 h 2340000"/>
              <a:gd name="connsiteX2" fmla="*/ 2340000 w 2340000"/>
              <a:gd name="connsiteY2" fmla="*/ 2340000 h 2340000"/>
              <a:gd name="connsiteX3" fmla="*/ 0 w 2340000"/>
              <a:gd name="connsiteY3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0" y="0"/>
                </a:moveTo>
                <a:lnTo>
                  <a:pt x="2340000" y="0"/>
                </a:lnTo>
                <a:lnTo>
                  <a:pt x="2340000" y="2340000"/>
                </a:lnTo>
                <a:lnTo>
                  <a:pt x="0" y="234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Add Picture Here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 hasCustomPrompt="1"/>
          </p:nvPr>
        </p:nvSpPr>
        <p:spPr>
          <a:xfrm>
            <a:off x="9117355" y="1744418"/>
            <a:ext cx="2340000" cy="2340000"/>
          </a:xfrm>
          <a:custGeom>
            <a:avLst/>
            <a:gdLst>
              <a:gd name="connsiteX0" fmla="*/ 0 w 2340000"/>
              <a:gd name="connsiteY0" fmla="*/ 0 h 2340000"/>
              <a:gd name="connsiteX1" fmla="*/ 2340000 w 2340000"/>
              <a:gd name="connsiteY1" fmla="*/ 0 h 2340000"/>
              <a:gd name="connsiteX2" fmla="*/ 2340000 w 2340000"/>
              <a:gd name="connsiteY2" fmla="*/ 2340000 h 2340000"/>
              <a:gd name="connsiteX3" fmla="*/ 0 w 2340000"/>
              <a:gd name="connsiteY3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0" y="0"/>
                </a:moveTo>
                <a:lnTo>
                  <a:pt x="2340000" y="0"/>
                </a:lnTo>
                <a:lnTo>
                  <a:pt x="2340000" y="2340000"/>
                </a:lnTo>
                <a:lnTo>
                  <a:pt x="0" y="234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Add Picture Here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9117355" y="4187686"/>
            <a:ext cx="2340000" cy="2340000"/>
          </a:xfrm>
          <a:custGeom>
            <a:avLst/>
            <a:gdLst>
              <a:gd name="connsiteX0" fmla="*/ 0 w 2340000"/>
              <a:gd name="connsiteY0" fmla="*/ 0 h 2340000"/>
              <a:gd name="connsiteX1" fmla="*/ 2340000 w 2340000"/>
              <a:gd name="connsiteY1" fmla="*/ 0 h 2340000"/>
              <a:gd name="connsiteX2" fmla="*/ 2340000 w 2340000"/>
              <a:gd name="connsiteY2" fmla="*/ 2340000 h 2340000"/>
              <a:gd name="connsiteX3" fmla="*/ 0 w 2340000"/>
              <a:gd name="connsiteY3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0" y="0"/>
                </a:moveTo>
                <a:lnTo>
                  <a:pt x="2340000" y="0"/>
                </a:lnTo>
                <a:lnTo>
                  <a:pt x="2340000" y="2340000"/>
                </a:lnTo>
                <a:lnTo>
                  <a:pt x="0" y="234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Add Picture Here</a:t>
            </a:r>
          </a:p>
        </p:txBody>
      </p:sp>
    </p:spTree>
    <p:extLst>
      <p:ext uri="{BB962C8B-B14F-4D97-AF65-F5344CB8AC3E}">
        <p14:creationId xmlns:p14="http://schemas.microsoft.com/office/powerpoint/2010/main" val="15449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7061621" y="3421411"/>
            <a:ext cx="2040836" cy="2040834"/>
          </a:xfrm>
          <a:custGeom>
            <a:avLst/>
            <a:gdLst>
              <a:gd name="connsiteX0" fmla="*/ 1020417 w 2040836"/>
              <a:gd name="connsiteY0" fmla="*/ 0 h 2040834"/>
              <a:gd name="connsiteX1" fmla="*/ 1020419 w 2040836"/>
              <a:gd name="connsiteY1" fmla="*/ 0 h 2040834"/>
              <a:gd name="connsiteX2" fmla="*/ 2040836 w 2040836"/>
              <a:gd name="connsiteY2" fmla="*/ 1020417 h 2040834"/>
              <a:gd name="connsiteX3" fmla="*/ 1020419 w 2040836"/>
              <a:gd name="connsiteY3" fmla="*/ 2040834 h 2040834"/>
              <a:gd name="connsiteX4" fmla="*/ 1020417 w 2040836"/>
              <a:gd name="connsiteY4" fmla="*/ 2040834 h 2040834"/>
              <a:gd name="connsiteX5" fmla="*/ 0 w 2040836"/>
              <a:gd name="connsiteY5" fmla="*/ 1020417 h 2040834"/>
              <a:gd name="connsiteX6" fmla="*/ 1020417 w 2040836"/>
              <a:gd name="connsiteY6" fmla="*/ 0 h 204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0836" h="2040834">
                <a:moveTo>
                  <a:pt x="1020417" y="0"/>
                </a:moveTo>
                <a:lnTo>
                  <a:pt x="1020419" y="0"/>
                </a:lnTo>
                <a:cubicBezTo>
                  <a:pt x="1583980" y="0"/>
                  <a:pt x="2040836" y="456856"/>
                  <a:pt x="2040836" y="1020417"/>
                </a:cubicBezTo>
                <a:cubicBezTo>
                  <a:pt x="2040836" y="1583978"/>
                  <a:pt x="1583980" y="2040834"/>
                  <a:pt x="1020419" y="2040834"/>
                </a:cubicBezTo>
                <a:lnTo>
                  <a:pt x="1020417" y="2040834"/>
                </a:lnTo>
                <a:cubicBezTo>
                  <a:pt x="456856" y="2040834"/>
                  <a:pt x="0" y="1583978"/>
                  <a:pt x="0" y="1020417"/>
                </a:cubicBezTo>
                <a:cubicBezTo>
                  <a:pt x="0" y="456856"/>
                  <a:pt x="456856" y="0"/>
                  <a:pt x="102041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167098" y="1429642"/>
            <a:ext cx="2040836" cy="2040834"/>
          </a:xfrm>
          <a:custGeom>
            <a:avLst/>
            <a:gdLst>
              <a:gd name="connsiteX0" fmla="*/ 1020417 w 2040836"/>
              <a:gd name="connsiteY0" fmla="*/ 0 h 2040834"/>
              <a:gd name="connsiteX1" fmla="*/ 1020419 w 2040836"/>
              <a:gd name="connsiteY1" fmla="*/ 0 h 2040834"/>
              <a:gd name="connsiteX2" fmla="*/ 2040836 w 2040836"/>
              <a:gd name="connsiteY2" fmla="*/ 1020417 h 2040834"/>
              <a:gd name="connsiteX3" fmla="*/ 1020419 w 2040836"/>
              <a:gd name="connsiteY3" fmla="*/ 2040834 h 2040834"/>
              <a:gd name="connsiteX4" fmla="*/ 1020417 w 2040836"/>
              <a:gd name="connsiteY4" fmla="*/ 2040834 h 2040834"/>
              <a:gd name="connsiteX5" fmla="*/ 0 w 2040836"/>
              <a:gd name="connsiteY5" fmla="*/ 1020417 h 2040834"/>
              <a:gd name="connsiteX6" fmla="*/ 1020417 w 2040836"/>
              <a:gd name="connsiteY6" fmla="*/ 0 h 204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0836" h="2040834">
                <a:moveTo>
                  <a:pt x="1020417" y="0"/>
                </a:moveTo>
                <a:lnTo>
                  <a:pt x="1020419" y="0"/>
                </a:lnTo>
                <a:cubicBezTo>
                  <a:pt x="1583980" y="0"/>
                  <a:pt x="2040836" y="456856"/>
                  <a:pt x="2040836" y="1020417"/>
                </a:cubicBezTo>
                <a:cubicBezTo>
                  <a:pt x="2040836" y="1583978"/>
                  <a:pt x="1583980" y="2040834"/>
                  <a:pt x="1020419" y="2040834"/>
                </a:cubicBezTo>
                <a:lnTo>
                  <a:pt x="1020417" y="2040834"/>
                </a:lnTo>
                <a:cubicBezTo>
                  <a:pt x="456856" y="2040834"/>
                  <a:pt x="0" y="1583978"/>
                  <a:pt x="0" y="1020417"/>
                </a:cubicBezTo>
                <a:cubicBezTo>
                  <a:pt x="0" y="456856"/>
                  <a:pt x="456856" y="0"/>
                  <a:pt x="102041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84107" y="585770"/>
            <a:ext cx="1840230" cy="3767218"/>
          </a:xfrm>
          <a:custGeom>
            <a:avLst/>
            <a:gdLst>
              <a:gd name="connsiteX0" fmla="*/ 306711 w 1840230"/>
              <a:gd name="connsiteY0" fmla="*/ 0 h 3767218"/>
              <a:gd name="connsiteX1" fmla="*/ 1533519 w 1840230"/>
              <a:gd name="connsiteY1" fmla="*/ 0 h 3767218"/>
              <a:gd name="connsiteX2" fmla="*/ 1840230 w 1840230"/>
              <a:gd name="connsiteY2" fmla="*/ 306711 h 3767218"/>
              <a:gd name="connsiteX3" fmla="*/ 1840230 w 1840230"/>
              <a:gd name="connsiteY3" fmla="*/ 3460507 h 3767218"/>
              <a:gd name="connsiteX4" fmla="*/ 1533519 w 1840230"/>
              <a:gd name="connsiteY4" fmla="*/ 3767218 h 3767218"/>
              <a:gd name="connsiteX5" fmla="*/ 306711 w 1840230"/>
              <a:gd name="connsiteY5" fmla="*/ 3767218 h 3767218"/>
              <a:gd name="connsiteX6" fmla="*/ 0 w 1840230"/>
              <a:gd name="connsiteY6" fmla="*/ 3460507 h 3767218"/>
              <a:gd name="connsiteX7" fmla="*/ 0 w 1840230"/>
              <a:gd name="connsiteY7" fmla="*/ 306711 h 3767218"/>
              <a:gd name="connsiteX8" fmla="*/ 306711 w 1840230"/>
              <a:gd name="connsiteY8" fmla="*/ 0 h 376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230" h="3767218">
                <a:moveTo>
                  <a:pt x="306711" y="0"/>
                </a:moveTo>
                <a:lnTo>
                  <a:pt x="1533519" y="0"/>
                </a:lnTo>
                <a:cubicBezTo>
                  <a:pt x="1702911" y="0"/>
                  <a:pt x="1840230" y="137319"/>
                  <a:pt x="1840230" y="306711"/>
                </a:cubicBezTo>
                <a:lnTo>
                  <a:pt x="1840230" y="3460507"/>
                </a:lnTo>
                <a:cubicBezTo>
                  <a:pt x="1840230" y="3629899"/>
                  <a:pt x="1702911" y="3767218"/>
                  <a:pt x="1533519" y="3767218"/>
                </a:cubicBezTo>
                <a:lnTo>
                  <a:pt x="306711" y="3767218"/>
                </a:lnTo>
                <a:cubicBezTo>
                  <a:pt x="137319" y="3767218"/>
                  <a:pt x="0" y="3629899"/>
                  <a:pt x="0" y="3460507"/>
                </a:cubicBezTo>
                <a:lnTo>
                  <a:pt x="0" y="306711"/>
                </a:lnTo>
                <a:cubicBezTo>
                  <a:pt x="0" y="137319"/>
                  <a:pt x="137319" y="0"/>
                  <a:pt x="30671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2514850" y="2512758"/>
            <a:ext cx="1840230" cy="3767218"/>
          </a:xfrm>
          <a:custGeom>
            <a:avLst/>
            <a:gdLst>
              <a:gd name="connsiteX0" fmla="*/ 306711 w 1840230"/>
              <a:gd name="connsiteY0" fmla="*/ 0 h 3767218"/>
              <a:gd name="connsiteX1" fmla="*/ 1533519 w 1840230"/>
              <a:gd name="connsiteY1" fmla="*/ 0 h 3767218"/>
              <a:gd name="connsiteX2" fmla="*/ 1840230 w 1840230"/>
              <a:gd name="connsiteY2" fmla="*/ 306711 h 3767218"/>
              <a:gd name="connsiteX3" fmla="*/ 1840230 w 1840230"/>
              <a:gd name="connsiteY3" fmla="*/ 3460507 h 3767218"/>
              <a:gd name="connsiteX4" fmla="*/ 1533519 w 1840230"/>
              <a:gd name="connsiteY4" fmla="*/ 3767218 h 3767218"/>
              <a:gd name="connsiteX5" fmla="*/ 306711 w 1840230"/>
              <a:gd name="connsiteY5" fmla="*/ 3767218 h 3767218"/>
              <a:gd name="connsiteX6" fmla="*/ 0 w 1840230"/>
              <a:gd name="connsiteY6" fmla="*/ 3460507 h 3767218"/>
              <a:gd name="connsiteX7" fmla="*/ 0 w 1840230"/>
              <a:gd name="connsiteY7" fmla="*/ 306711 h 3767218"/>
              <a:gd name="connsiteX8" fmla="*/ 306711 w 1840230"/>
              <a:gd name="connsiteY8" fmla="*/ 0 h 376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230" h="3767218">
                <a:moveTo>
                  <a:pt x="306711" y="0"/>
                </a:moveTo>
                <a:lnTo>
                  <a:pt x="1533519" y="0"/>
                </a:lnTo>
                <a:cubicBezTo>
                  <a:pt x="1702911" y="0"/>
                  <a:pt x="1840230" y="137319"/>
                  <a:pt x="1840230" y="306711"/>
                </a:cubicBezTo>
                <a:lnTo>
                  <a:pt x="1840230" y="3460507"/>
                </a:lnTo>
                <a:cubicBezTo>
                  <a:pt x="1840230" y="3629899"/>
                  <a:pt x="1702911" y="3767218"/>
                  <a:pt x="1533519" y="3767218"/>
                </a:cubicBezTo>
                <a:lnTo>
                  <a:pt x="306711" y="3767218"/>
                </a:lnTo>
                <a:cubicBezTo>
                  <a:pt x="137319" y="3767218"/>
                  <a:pt x="0" y="3629899"/>
                  <a:pt x="0" y="3460507"/>
                </a:cubicBezTo>
                <a:lnTo>
                  <a:pt x="0" y="306711"/>
                </a:lnTo>
                <a:cubicBezTo>
                  <a:pt x="0" y="137319"/>
                  <a:pt x="137319" y="0"/>
                  <a:pt x="30671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051560" y="1383161"/>
            <a:ext cx="3775710" cy="1840230"/>
          </a:xfrm>
          <a:custGeom>
            <a:avLst/>
            <a:gdLst>
              <a:gd name="connsiteX0" fmla="*/ 306711 w 3775710"/>
              <a:gd name="connsiteY0" fmla="*/ 0 h 1840230"/>
              <a:gd name="connsiteX1" fmla="*/ 3468999 w 3775710"/>
              <a:gd name="connsiteY1" fmla="*/ 0 h 1840230"/>
              <a:gd name="connsiteX2" fmla="*/ 3775710 w 3775710"/>
              <a:gd name="connsiteY2" fmla="*/ 306711 h 1840230"/>
              <a:gd name="connsiteX3" fmla="*/ 3775710 w 3775710"/>
              <a:gd name="connsiteY3" fmla="*/ 1533519 h 1840230"/>
              <a:gd name="connsiteX4" fmla="*/ 3468999 w 3775710"/>
              <a:gd name="connsiteY4" fmla="*/ 1840230 h 1840230"/>
              <a:gd name="connsiteX5" fmla="*/ 306711 w 3775710"/>
              <a:gd name="connsiteY5" fmla="*/ 1840230 h 1840230"/>
              <a:gd name="connsiteX6" fmla="*/ 0 w 3775710"/>
              <a:gd name="connsiteY6" fmla="*/ 1533519 h 1840230"/>
              <a:gd name="connsiteX7" fmla="*/ 0 w 3775710"/>
              <a:gd name="connsiteY7" fmla="*/ 306711 h 1840230"/>
              <a:gd name="connsiteX8" fmla="*/ 306711 w 3775710"/>
              <a:gd name="connsiteY8" fmla="*/ 0 h 184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5710" h="1840230">
                <a:moveTo>
                  <a:pt x="306711" y="0"/>
                </a:moveTo>
                <a:lnTo>
                  <a:pt x="3468999" y="0"/>
                </a:lnTo>
                <a:cubicBezTo>
                  <a:pt x="3638391" y="0"/>
                  <a:pt x="3775710" y="137319"/>
                  <a:pt x="3775710" y="306711"/>
                </a:cubicBezTo>
                <a:lnTo>
                  <a:pt x="3775710" y="1533519"/>
                </a:lnTo>
                <a:cubicBezTo>
                  <a:pt x="3775710" y="1702911"/>
                  <a:pt x="3638391" y="1840230"/>
                  <a:pt x="3468999" y="1840230"/>
                </a:cubicBezTo>
                <a:lnTo>
                  <a:pt x="306711" y="1840230"/>
                </a:lnTo>
                <a:cubicBezTo>
                  <a:pt x="137319" y="1840230"/>
                  <a:pt x="0" y="1702911"/>
                  <a:pt x="0" y="1533519"/>
                </a:cubicBezTo>
                <a:lnTo>
                  <a:pt x="0" y="306711"/>
                </a:lnTo>
                <a:cubicBezTo>
                  <a:pt x="0" y="137319"/>
                  <a:pt x="137319" y="0"/>
                  <a:pt x="30671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922520" y="1383161"/>
            <a:ext cx="1840230" cy="1840230"/>
          </a:xfrm>
          <a:custGeom>
            <a:avLst/>
            <a:gdLst>
              <a:gd name="connsiteX0" fmla="*/ 306711 w 1840230"/>
              <a:gd name="connsiteY0" fmla="*/ 0 h 1840230"/>
              <a:gd name="connsiteX1" fmla="*/ 1533519 w 1840230"/>
              <a:gd name="connsiteY1" fmla="*/ 0 h 1840230"/>
              <a:gd name="connsiteX2" fmla="*/ 1840230 w 1840230"/>
              <a:gd name="connsiteY2" fmla="*/ 306711 h 1840230"/>
              <a:gd name="connsiteX3" fmla="*/ 1840230 w 1840230"/>
              <a:gd name="connsiteY3" fmla="*/ 1533519 h 1840230"/>
              <a:gd name="connsiteX4" fmla="*/ 1533519 w 1840230"/>
              <a:gd name="connsiteY4" fmla="*/ 1840230 h 1840230"/>
              <a:gd name="connsiteX5" fmla="*/ 306711 w 1840230"/>
              <a:gd name="connsiteY5" fmla="*/ 1840230 h 1840230"/>
              <a:gd name="connsiteX6" fmla="*/ 0 w 1840230"/>
              <a:gd name="connsiteY6" fmla="*/ 1533519 h 1840230"/>
              <a:gd name="connsiteX7" fmla="*/ 0 w 1840230"/>
              <a:gd name="connsiteY7" fmla="*/ 306711 h 1840230"/>
              <a:gd name="connsiteX8" fmla="*/ 306711 w 1840230"/>
              <a:gd name="connsiteY8" fmla="*/ 0 h 184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230" h="1840230">
                <a:moveTo>
                  <a:pt x="306711" y="0"/>
                </a:moveTo>
                <a:lnTo>
                  <a:pt x="1533519" y="0"/>
                </a:lnTo>
                <a:cubicBezTo>
                  <a:pt x="1702911" y="0"/>
                  <a:pt x="1840230" y="137319"/>
                  <a:pt x="1840230" y="306711"/>
                </a:cubicBezTo>
                <a:lnTo>
                  <a:pt x="1840230" y="1533519"/>
                </a:lnTo>
                <a:cubicBezTo>
                  <a:pt x="1840230" y="1702911"/>
                  <a:pt x="1702911" y="1840230"/>
                  <a:pt x="1533519" y="1840230"/>
                </a:cubicBezTo>
                <a:lnTo>
                  <a:pt x="306711" y="1840230"/>
                </a:lnTo>
                <a:cubicBezTo>
                  <a:pt x="137319" y="1840230"/>
                  <a:pt x="0" y="1702911"/>
                  <a:pt x="0" y="1533519"/>
                </a:cubicBezTo>
                <a:lnTo>
                  <a:pt x="0" y="306711"/>
                </a:lnTo>
                <a:cubicBezTo>
                  <a:pt x="0" y="137319"/>
                  <a:pt x="137319" y="0"/>
                  <a:pt x="30671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3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5313066" y="2984359"/>
            <a:ext cx="1600200" cy="2836149"/>
          </a:xfrm>
          <a:custGeom>
            <a:avLst/>
            <a:gdLst>
              <a:gd name="connsiteX0" fmla="*/ 0 w 1600200"/>
              <a:gd name="connsiteY0" fmla="*/ 0 h 2836149"/>
              <a:gd name="connsiteX1" fmla="*/ 1600200 w 1600200"/>
              <a:gd name="connsiteY1" fmla="*/ 0 h 2836149"/>
              <a:gd name="connsiteX2" fmla="*/ 1600200 w 1600200"/>
              <a:gd name="connsiteY2" fmla="*/ 2836149 h 2836149"/>
              <a:gd name="connsiteX3" fmla="*/ 0 w 1600200"/>
              <a:gd name="connsiteY3" fmla="*/ 2836149 h 283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2836149">
                <a:moveTo>
                  <a:pt x="0" y="0"/>
                </a:moveTo>
                <a:lnTo>
                  <a:pt x="1600200" y="0"/>
                </a:lnTo>
                <a:lnTo>
                  <a:pt x="1600200" y="2836149"/>
                </a:lnTo>
                <a:lnTo>
                  <a:pt x="0" y="28361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90734" y="2914022"/>
            <a:ext cx="3803301" cy="2286000"/>
          </a:xfrm>
          <a:custGeom>
            <a:avLst/>
            <a:gdLst>
              <a:gd name="connsiteX0" fmla="*/ 0 w 3803301"/>
              <a:gd name="connsiteY0" fmla="*/ 0 h 2286000"/>
              <a:gd name="connsiteX1" fmla="*/ 3803301 w 3803301"/>
              <a:gd name="connsiteY1" fmla="*/ 0 h 2286000"/>
              <a:gd name="connsiteX2" fmla="*/ 3803301 w 3803301"/>
              <a:gd name="connsiteY2" fmla="*/ 2286000 h 2286000"/>
              <a:gd name="connsiteX3" fmla="*/ 0 w 3803301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3301" h="2286000">
                <a:moveTo>
                  <a:pt x="0" y="0"/>
                </a:moveTo>
                <a:lnTo>
                  <a:pt x="3803301" y="0"/>
                </a:lnTo>
                <a:lnTo>
                  <a:pt x="3803301" y="2286000"/>
                </a:lnTo>
                <a:lnTo>
                  <a:pt x="0" y="228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691050" y="4331510"/>
            <a:ext cx="2578261" cy="1545219"/>
          </a:xfrm>
          <a:custGeom>
            <a:avLst/>
            <a:gdLst>
              <a:gd name="connsiteX0" fmla="*/ 0 w 2578261"/>
              <a:gd name="connsiteY0" fmla="*/ 0 h 1545219"/>
              <a:gd name="connsiteX1" fmla="*/ 2578261 w 2578261"/>
              <a:gd name="connsiteY1" fmla="*/ 0 h 1545219"/>
              <a:gd name="connsiteX2" fmla="*/ 2578261 w 2578261"/>
              <a:gd name="connsiteY2" fmla="*/ 1545219 h 1545219"/>
              <a:gd name="connsiteX3" fmla="*/ 0 w 2578261"/>
              <a:gd name="connsiteY3" fmla="*/ 1545219 h 154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8261" h="1545219">
                <a:moveTo>
                  <a:pt x="0" y="0"/>
                </a:moveTo>
                <a:lnTo>
                  <a:pt x="2578261" y="0"/>
                </a:lnTo>
                <a:lnTo>
                  <a:pt x="2578261" y="1545219"/>
                </a:lnTo>
                <a:lnTo>
                  <a:pt x="0" y="154521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7968344" y="1720560"/>
            <a:ext cx="2578261" cy="1545219"/>
          </a:xfrm>
          <a:custGeom>
            <a:avLst/>
            <a:gdLst>
              <a:gd name="connsiteX0" fmla="*/ 0 w 2578261"/>
              <a:gd name="connsiteY0" fmla="*/ 0 h 1545219"/>
              <a:gd name="connsiteX1" fmla="*/ 2578261 w 2578261"/>
              <a:gd name="connsiteY1" fmla="*/ 0 h 1545219"/>
              <a:gd name="connsiteX2" fmla="*/ 2578261 w 2578261"/>
              <a:gd name="connsiteY2" fmla="*/ 1545219 h 1545219"/>
              <a:gd name="connsiteX3" fmla="*/ 0 w 2578261"/>
              <a:gd name="connsiteY3" fmla="*/ 1545219 h 154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8261" h="1545219">
                <a:moveTo>
                  <a:pt x="0" y="0"/>
                </a:moveTo>
                <a:lnTo>
                  <a:pt x="2578261" y="0"/>
                </a:lnTo>
                <a:lnTo>
                  <a:pt x="2578261" y="1545219"/>
                </a:lnTo>
                <a:lnTo>
                  <a:pt x="0" y="154521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6011603" y="4450138"/>
            <a:ext cx="2073309" cy="2074336"/>
          </a:xfrm>
          <a:custGeom>
            <a:avLst/>
            <a:gdLst>
              <a:gd name="connsiteX0" fmla="*/ 345558 w 2073309"/>
              <a:gd name="connsiteY0" fmla="*/ 0 h 2074336"/>
              <a:gd name="connsiteX1" fmla="*/ 1727751 w 2073309"/>
              <a:gd name="connsiteY1" fmla="*/ 0 h 2074336"/>
              <a:gd name="connsiteX2" fmla="*/ 2073309 w 2073309"/>
              <a:gd name="connsiteY2" fmla="*/ 345558 h 2074336"/>
              <a:gd name="connsiteX3" fmla="*/ 2073309 w 2073309"/>
              <a:gd name="connsiteY3" fmla="*/ 1728778 h 2074336"/>
              <a:gd name="connsiteX4" fmla="*/ 1727751 w 2073309"/>
              <a:gd name="connsiteY4" fmla="*/ 2074336 h 2074336"/>
              <a:gd name="connsiteX5" fmla="*/ 345558 w 2073309"/>
              <a:gd name="connsiteY5" fmla="*/ 2074336 h 2074336"/>
              <a:gd name="connsiteX6" fmla="*/ 0 w 2073309"/>
              <a:gd name="connsiteY6" fmla="*/ 1728778 h 2074336"/>
              <a:gd name="connsiteX7" fmla="*/ 0 w 2073309"/>
              <a:gd name="connsiteY7" fmla="*/ 345558 h 2074336"/>
              <a:gd name="connsiteX8" fmla="*/ 345558 w 2073309"/>
              <a:gd name="connsiteY8" fmla="*/ 0 h 207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309" h="2074336">
                <a:moveTo>
                  <a:pt x="345558" y="0"/>
                </a:moveTo>
                <a:lnTo>
                  <a:pt x="1727751" y="0"/>
                </a:lnTo>
                <a:cubicBezTo>
                  <a:pt x="1918597" y="0"/>
                  <a:pt x="2073309" y="154712"/>
                  <a:pt x="2073309" y="345558"/>
                </a:cubicBezTo>
                <a:lnTo>
                  <a:pt x="2073309" y="1728778"/>
                </a:lnTo>
                <a:cubicBezTo>
                  <a:pt x="2073309" y="1919624"/>
                  <a:pt x="1918597" y="2074336"/>
                  <a:pt x="1727751" y="2074336"/>
                </a:cubicBezTo>
                <a:lnTo>
                  <a:pt x="345558" y="2074336"/>
                </a:lnTo>
                <a:cubicBezTo>
                  <a:pt x="154712" y="2074336"/>
                  <a:pt x="0" y="1919624"/>
                  <a:pt x="0" y="1728778"/>
                </a:cubicBezTo>
                <a:lnTo>
                  <a:pt x="0" y="345558"/>
                </a:lnTo>
                <a:cubicBezTo>
                  <a:pt x="0" y="154712"/>
                  <a:pt x="154712" y="0"/>
                  <a:pt x="34555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8332469" y="1052363"/>
            <a:ext cx="2073309" cy="2074336"/>
          </a:xfrm>
          <a:custGeom>
            <a:avLst/>
            <a:gdLst>
              <a:gd name="connsiteX0" fmla="*/ 345558 w 2073309"/>
              <a:gd name="connsiteY0" fmla="*/ 0 h 2074336"/>
              <a:gd name="connsiteX1" fmla="*/ 1727751 w 2073309"/>
              <a:gd name="connsiteY1" fmla="*/ 0 h 2074336"/>
              <a:gd name="connsiteX2" fmla="*/ 2073309 w 2073309"/>
              <a:gd name="connsiteY2" fmla="*/ 345558 h 2074336"/>
              <a:gd name="connsiteX3" fmla="*/ 2073309 w 2073309"/>
              <a:gd name="connsiteY3" fmla="*/ 1728778 h 2074336"/>
              <a:gd name="connsiteX4" fmla="*/ 1727751 w 2073309"/>
              <a:gd name="connsiteY4" fmla="*/ 2074336 h 2074336"/>
              <a:gd name="connsiteX5" fmla="*/ 345558 w 2073309"/>
              <a:gd name="connsiteY5" fmla="*/ 2074336 h 2074336"/>
              <a:gd name="connsiteX6" fmla="*/ 0 w 2073309"/>
              <a:gd name="connsiteY6" fmla="*/ 1728778 h 2074336"/>
              <a:gd name="connsiteX7" fmla="*/ 0 w 2073309"/>
              <a:gd name="connsiteY7" fmla="*/ 345558 h 2074336"/>
              <a:gd name="connsiteX8" fmla="*/ 345558 w 2073309"/>
              <a:gd name="connsiteY8" fmla="*/ 0 h 207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309" h="2074336">
                <a:moveTo>
                  <a:pt x="345558" y="0"/>
                </a:moveTo>
                <a:lnTo>
                  <a:pt x="1727751" y="0"/>
                </a:lnTo>
                <a:cubicBezTo>
                  <a:pt x="1918597" y="0"/>
                  <a:pt x="2073309" y="154712"/>
                  <a:pt x="2073309" y="345558"/>
                </a:cubicBezTo>
                <a:lnTo>
                  <a:pt x="2073309" y="1728778"/>
                </a:lnTo>
                <a:cubicBezTo>
                  <a:pt x="2073309" y="1919624"/>
                  <a:pt x="1918597" y="2074336"/>
                  <a:pt x="1727751" y="2074336"/>
                </a:cubicBezTo>
                <a:lnTo>
                  <a:pt x="345558" y="2074336"/>
                </a:lnTo>
                <a:cubicBezTo>
                  <a:pt x="154712" y="2074336"/>
                  <a:pt x="0" y="1919624"/>
                  <a:pt x="0" y="1728778"/>
                </a:cubicBezTo>
                <a:lnTo>
                  <a:pt x="0" y="345558"/>
                </a:lnTo>
                <a:cubicBezTo>
                  <a:pt x="0" y="154712"/>
                  <a:pt x="154712" y="0"/>
                  <a:pt x="34555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837317" y="3777439"/>
            <a:ext cx="1738428" cy="1738428"/>
          </a:xfrm>
          <a:custGeom>
            <a:avLst/>
            <a:gdLst>
              <a:gd name="connsiteX0" fmla="*/ 869214 w 1738428"/>
              <a:gd name="connsiteY0" fmla="*/ 0 h 1738428"/>
              <a:gd name="connsiteX1" fmla="*/ 1738428 w 1738428"/>
              <a:gd name="connsiteY1" fmla="*/ 0 h 1738428"/>
              <a:gd name="connsiteX2" fmla="*/ 1738428 w 1738428"/>
              <a:gd name="connsiteY2" fmla="*/ 869214 h 1738428"/>
              <a:gd name="connsiteX3" fmla="*/ 869214 w 1738428"/>
              <a:gd name="connsiteY3" fmla="*/ 1738428 h 1738428"/>
              <a:gd name="connsiteX4" fmla="*/ 0 w 1738428"/>
              <a:gd name="connsiteY4" fmla="*/ 869214 h 1738428"/>
              <a:gd name="connsiteX5" fmla="*/ 869214 w 1738428"/>
              <a:gd name="connsiteY5" fmla="*/ 0 h 173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428" h="1738428">
                <a:moveTo>
                  <a:pt x="869214" y="0"/>
                </a:moveTo>
                <a:lnTo>
                  <a:pt x="1738428" y="0"/>
                </a:lnTo>
                <a:lnTo>
                  <a:pt x="1738428" y="869214"/>
                </a:lnTo>
                <a:cubicBezTo>
                  <a:pt x="1738428" y="1349268"/>
                  <a:pt x="1349268" y="1738428"/>
                  <a:pt x="869214" y="1738428"/>
                </a:cubicBezTo>
                <a:cubicBezTo>
                  <a:pt x="389160" y="1738428"/>
                  <a:pt x="0" y="1349268"/>
                  <a:pt x="0" y="869214"/>
                </a:cubicBezTo>
                <a:cubicBezTo>
                  <a:pt x="0" y="389160"/>
                  <a:pt x="389160" y="0"/>
                  <a:pt x="8692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2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810539" y="2162136"/>
            <a:ext cx="2557670" cy="2557670"/>
          </a:xfrm>
          <a:custGeom>
            <a:avLst/>
            <a:gdLst>
              <a:gd name="connsiteX0" fmla="*/ 1278835 w 2557670"/>
              <a:gd name="connsiteY0" fmla="*/ 0 h 2557670"/>
              <a:gd name="connsiteX1" fmla="*/ 2557670 w 2557670"/>
              <a:gd name="connsiteY1" fmla="*/ 1278835 h 2557670"/>
              <a:gd name="connsiteX2" fmla="*/ 1278835 w 2557670"/>
              <a:gd name="connsiteY2" fmla="*/ 2557670 h 2557670"/>
              <a:gd name="connsiteX3" fmla="*/ 0 w 2557670"/>
              <a:gd name="connsiteY3" fmla="*/ 1278835 h 2557670"/>
              <a:gd name="connsiteX4" fmla="*/ 1278835 w 2557670"/>
              <a:gd name="connsiteY4" fmla="*/ 0 h 255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7670" h="2557670">
                <a:moveTo>
                  <a:pt x="1278835" y="0"/>
                </a:moveTo>
                <a:cubicBezTo>
                  <a:pt x="1985116" y="0"/>
                  <a:pt x="2557670" y="572554"/>
                  <a:pt x="2557670" y="1278835"/>
                </a:cubicBezTo>
                <a:cubicBezTo>
                  <a:pt x="2557670" y="1985116"/>
                  <a:pt x="1985116" y="2557670"/>
                  <a:pt x="1278835" y="2557670"/>
                </a:cubicBezTo>
                <a:cubicBezTo>
                  <a:pt x="572554" y="2557670"/>
                  <a:pt x="0" y="1985116"/>
                  <a:pt x="0" y="1278835"/>
                </a:cubicBezTo>
                <a:cubicBezTo>
                  <a:pt x="0" y="572554"/>
                  <a:pt x="572554" y="0"/>
                  <a:pt x="127883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380384" cy="6858000"/>
          </a:xfrm>
          <a:custGeom>
            <a:avLst/>
            <a:gdLst>
              <a:gd name="connsiteX0" fmla="*/ 0 w 5380384"/>
              <a:gd name="connsiteY0" fmla="*/ 0 h 6858000"/>
              <a:gd name="connsiteX1" fmla="*/ 5380384 w 5380384"/>
              <a:gd name="connsiteY1" fmla="*/ 0 h 6858000"/>
              <a:gd name="connsiteX2" fmla="*/ 5380384 w 5380384"/>
              <a:gd name="connsiteY2" fmla="*/ 6858000 h 6858000"/>
              <a:gd name="connsiteX3" fmla="*/ 0 w 53803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0384" h="6858000">
                <a:moveTo>
                  <a:pt x="0" y="0"/>
                </a:moveTo>
                <a:lnTo>
                  <a:pt x="5380384" y="0"/>
                </a:lnTo>
                <a:lnTo>
                  <a:pt x="5380384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2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8255726" y="0"/>
            <a:ext cx="3936274" cy="685800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936274" cy="685800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9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803880" y="0"/>
            <a:ext cx="2060575" cy="410845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622514" y="2749550"/>
            <a:ext cx="2060575" cy="410845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623175" y="0"/>
            <a:ext cx="2060575" cy="2620963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803879" y="4237037"/>
            <a:ext cx="2060575" cy="2620963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7965070" y="2339522"/>
            <a:ext cx="3570948" cy="3570948"/>
          </a:xfrm>
          <a:custGeom>
            <a:avLst/>
            <a:gdLst>
              <a:gd name="connsiteX0" fmla="*/ 1785474 w 3570948"/>
              <a:gd name="connsiteY0" fmla="*/ 0 h 3570948"/>
              <a:gd name="connsiteX1" fmla="*/ 3570948 w 3570948"/>
              <a:gd name="connsiteY1" fmla="*/ 1785474 h 3570948"/>
              <a:gd name="connsiteX2" fmla="*/ 1785474 w 3570948"/>
              <a:gd name="connsiteY2" fmla="*/ 3570948 h 3570948"/>
              <a:gd name="connsiteX3" fmla="*/ 0 w 3570948"/>
              <a:gd name="connsiteY3" fmla="*/ 1785474 h 3570948"/>
              <a:gd name="connsiteX4" fmla="*/ 1785474 w 3570948"/>
              <a:gd name="connsiteY4" fmla="*/ 0 h 357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0948" h="3570948">
                <a:moveTo>
                  <a:pt x="1785474" y="0"/>
                </a:moveTo>
                <a:cubicBezTo>
                  <a:pt x="2771564" y="0"/>
                  <a:pt x="3570948" y="799384"/>
                  <a:pt x="3570948" y="1785474"/>
                </a:cubicBezTo>
                <a:cubicBezTo>
                  <a:pt x="3570948" y="2771564"/>
                  <a:pt x="2771564" y="3570948"/>
                  <a:pt x="1785474" y="3570948"/>
                </a:cubicBezTo>
                <a:cubicBezTo>
                  <a:pt x="799384" y="3570948"/>
                  <a:pt x="0" y="2771564"/>
                  <a:pt x="0" y="1785474"/>
                </a:cubicBezTo>
                <a:cubicBezTo>
                  <a:pt x="0" y="799384"/>
                  <a:pt x="799384" y="0"/>
                  <a:pt x="178547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284420"/>
            <a:ext cx="4629148" cy="4573580"/>
          </a:xfrm>
          <a:custGeom>
            <a:avLst/>
            <a:gdLst>
              <a:gd name="connsiteX0" fmla="*/ 1041517 w 4629148"/>
              <a:gd name="connsiteY0" fmla="*/ 923327 h 4573580"/>
              <a:gd name="connsiteX1" fmla="*/ 4629148 w 4629148"/>
              <a:gd name="connsiteY1" fmla="*/ 985949 h 4573580"/>
              <a:gd name="connsiteX2" fmla="*/ 4566525 w 4629148"/>
              <a:gd name="connsiteY2" fmla="*/ 4573580 h 4573580"/>
              <a:gd name="connsiteX3" fmla="*/ 0 w 4629148"/>
              <a:gd name="connsiteY3" fmla="*/ 0 h 4573580"/>
              <a:gd name="connsiteX4" fmla="*/ 4454808 w 4629148"/>
              <a:gd name="connsiteY4" fmla="*/ 4573580 h 4573580"/>
              <a:gd name="connsiteX5" fmla="*/ 0 w 4629148"/>
              <a:gd name="connsiteY5" fmla="*/ 4573580 h 45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9148" h="4573580">
                <a:moveTo>
                  <a:pt x="1041517" y="923327"/>
                </a:moveTo>
                <a:lnTo>
                  <a:pt x="4629148" y="985949"/>
                </a:lnTo>
                <a:lnTo>
                  <a:pt x="4566525" y="4573580"/>
                </a:lnTo>
                <a:close/>
                <a:moveTo>
                  <a:pt x="0" y="0"/>
                </a:moveTo>
                <a:lnTo>
                  <a:pt x="4454808" y="4573580"/>
                </a:lnTo>
                <a:lnTo>
                  <a:pt x="0" y="457358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Add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2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CB122-0EED-4B1A-A2AD-4114592A2C18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2DCD5-25D1-447F-A549-D976E6D3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71" r:id="rId3"/>
    <p:sldLayoutId id="2147483650" r:id="rId4"/>
    <p:sldLayoutId id="2147483649" r:id="rId5"/>
    <p:sldLayoutId id="2147483687" r:id="rId6"/>
    <p:sldLayoutId id="2147483688" r:id="rId7"/>
    <p:sldLayoutId id="2147483689" r:id="rId8"/>
    <p:sldLayoutId id="2147483690" r:id="rId9"/>
    <p:sldLayoutId id="2147483670" r:id="rId10"/>
    <p:sldLayoutId id="2147483691" r:id="rId11"/>
    <p:sldLayoutId id="2147483672" r:id="rId12"/>
    <p:sldLayoutId id="2147483692" r:id="rId13"/>
    <p:sldLayoutId id="2147483693" r:id="rId14"/>
    <p:sldLayoutId id="2147483694" r:id="rId15"/>
    <p:sldLayoutId id="2147483675" r:id="rId16"/>
    <p:sldLayoutId id="2147483676" r:id="rId17"/>
    <p:sldLayoutId id="2147483677" r:id="rId18"/>
    <p:sldLayoutId id="2147483695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2700000">
            <a:off x="1372789" y="239762"/>
            <a:ext cx="1845964" cy="4182858"/>
          </a:xfrm>
          <a:custGeom>
            <a:avLst/>
            <a:gdLst>
              <a:gd name="connsiteX0" fmla="*/ 0 w 2814562"/>
              <a:gd name="connsiteY0" fmla="*/ 0 h 2814562"/>
              <a:gd name="connsiteX1" fmla="*/ 2814562 w 2814562"/>
              <a:gd name="connsiteY1" fmla="*/ 0 h 2814562"/>
              <a:gd name="connsiteX2" fmla="*/ 2814562 w 2814562"/>
              <a:gd name="connsiteY2" fmla="*/ 822825 h 2814562"/>
              <a:gd name="connsiteX3" fmla="*/ 2702725 w 2814562"/>
              <a:gd name="connsiteY3" fmla="*/ 822825 h 2814562"/>
              <a:gd name="connsiteX4" fmla="*/ 2702725 w 2814562"/>
              <a:gd name="connsiteY4" fmla="*/ 111838 h 2814562"/>
              <a:gd name="connsiteX5" fmla="*/ 111838 w 2814562"/>
              <a:gd name="connsiteY5" fmla="*/ 111838 h 2814562"/>
              <a:gd name="connsiteX6" fmla="*/ 111838 w 2814562"/>
              <a:gd name="connsiteY6" fmla="*/ 2702725 h 2814562"/>
              <a:gd name="connsiteX7" fmla="*/ 2702725 w 2814562"/>
              <a:gd name="connsiteY7" fmla="*/ 2702725 h 2814562"/>
              <a:gd name="connsiteX8" fmla="*/ 2702725 w 2814562"/>
              <a:gd name="connsiteY8" fmla="*/ 2584997 h 2814562"/>
              <a:gd name="connsiteX9" fmla="*/ 2814562 w 2814562"/>
              <a:gd name="connsiteY9" fmla="*/ 2584997 h 2814562"/>
              <a:gd name="connsiteX10" fmla="*/ 2814562 w 2814562"/>
              <a:gd name="connsiteY10" fmla="*/ 2814562 h 2814562"/>
              <a:gd name="connsiteX11" fmla="*/ 0 w 2814562"/>
              <a:gd name="connsiteY11" fmla="*/ 2814562 h 281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562" h="2814562">
                <a:moveTo>
                  <a:pt x="0" y="0"/>
                </a:moveTo>
                <a:lnTo>
                  <a:pt x="2814562" y="0"/>
                </a:lnTo>
                <a:lnTo>
                  <a:pt x="2814562" y="822825"/>
                </a:lnTo>
                <a:lnTo>
                  <a:pt x="2702725" y="822825"/>
                </a:lnTo>
                <a:lnTo>
                  <a:pt x="2702725" y="111838"/>
                </a:lnTo>
                <a:lnTo>
                  <a:pt x="111838" y="111838"/>
                </a:lnTo>
                <a:lnTo>
                  <a:pt x="111838" y="2702725"/>
                </a:lnTo>
                <a:lnTo>
                  <a:pt x="2702725" y="2702725"/>
                </a:lnTo>
                <a:lnTo>
                  <a:pt x="2702725" y="2584997"/>
                </a:lnTo>
                <a:lnTo>
                  <a:pt x="2814562" y="2584997"/>
                </a:lnTo>
                <a:lnTo>
                  <a:pt x="2814562" y="2814562"/>
                </a:lnTo>
                <a:lnTo>
                  <a:pt x="0" y="2814562"/>
                </a:lnTo>
                <a:close/>
              </a:path>
            </a:pathLst>
          </a:custGeom>
          <a:solidFill>
            <a:srgbClr val="FF706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61533" y="2250649"/>
            <a:ext cx="53544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Developing an OEDR Module For </a:t>
            </a:r>
            <a:r>
              <a:rPr 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Autonomous Vehicle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Using Simulators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r="10624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164260" y="4759345"/>
            <a:ext cx="7773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Authors: </a:t>
            </a:r>
          </a:p>
          <a:p>
            <a:r>
              <a:rPr lang="en-IN" dirty="0" smtClean="0"/>
              <a:t>Souvik Mandal and </a:t>
            </a:r>
            <a:r>
              <a:rPr lang="en-IN" dirty="0" err="1" smtClean="0"/>
              <a:t>Tatavarthy</a:t>
            </a:r>
            <a:r>
              <a:rPr lang="en-IN" dirty="0" smtClean="0"/>
              <a:t> </a:t>
            </a:r>
            <a:r>
              <a:rPr lang="en-IN" dirty="0" err="1" smtClean="0"/>
              <a:t>Venkat</a:t>
            </a:r>
            <a:r>
              <a:rPr lang="en-IN" dirty="0" smtClean="0"/>
              <a:t> Nikhil</a:t>
            </a:r>
          </a:p>
          <a:p>
            <a:r>
              <a:rPr lang="en-IN" dirty="0" smtClean="0"/>
              <a:t>B. Tech CSE Final Year</a:t>
            </a:r>
          </a:p>
          <a:p>
            <a:r>
              <a:rPr lang="en-IN" dirty="0" smtClean="0"/>
              <a:t>IIT Indore</a:t>
            </a:r>
          </a:p>
          <a:p>
            <a:r>
              <a:rPr lang="en-IN" dirty="0" err="1" smtClean="0"/>
              <a:t>Gourinath</a:t>
            </a:r>
            <a:r>
              <a:rPr lang="en-IN" dirty="0" smtClean="0"/>
              <a:t> </a:t>
            </a:r>
            <a:r>
              <a:rPr lang="en-IN" dirty="0" smtClean="0"/>
              <a:t>Banda</a:t>
            </a:r>
          </a:p>
          <a:p>
            <a:r>
              <a:rPr lang="en-IN" dirty="0" smtClean="0"/>
              <a:t>Associate Professor in CSE</a:t>
            </a:r>
          </a:p>
          <a:p>
            <a:r>
              <a:rPr lang="en-IN" dirty="0" smtClean="0"/>
              <a:t>IIT Indore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09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88633" y="1492542"/>
            <a:ext cx="6930535" cy="526297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real time object detection algorithms considered: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 is extremely fast and reasonably accurate.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accuracy is similar to Mask R-CNN and also has better detection time than single shot detector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 wanted our OEDR module to be fast with out loosing accuracy we chose YOLO.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825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 Algorithms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4" r="33854"/>
          <a:stretch>
            <a:fillRect/>
          </a:stretch>
        </p:blipFill>
        <p:spPr/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743139"/>
            <a:ext cx="633986" cy="51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72416"/>
            <a:ext cx="7334934" cy="3970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wanted to train our machine learning models with reasonable size of dataset but due to high GPU requirements we trained them with small sized dataset.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trained our models with real life traffic dataset because we did not have access to IPG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CarMaker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traffic dataset.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59066"/>
            <a:ext cx="825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Datasets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4" r="33854"/>
          <a:stretch>
            <a:fillRect/>
          </a:stretch>
        </p:blipFill>
        <p:spPr>
          <a:xfrm>
            <a:off x="8255000" y="-9525"/>
            <a:ext cx="3937000" cy="6858000"/>
          </a:xfrm>
        </p:spPr>
      </p:pic>
    </p:spTree>
    <p:extLst>
      <p:ext uri="{BB962C8B-B14F-4D97-AF65-F5344CB8AC3E}">
        <p14:creationId xmlns:p14="http://schemas.microsoft.com/office/powerpoint/2010/main" val="4098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66432" y="1498063"/>
            <a:ext cx="6542294" cy="51706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Traffic Datasets Considered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Lyft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ataset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ize (&gt;100 GB Training Data), Incompatible image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nnotation (3D Annotation)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Waymo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dataset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ize (~1 TB)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Rovit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ataset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ize (~23 GB), Compatible image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nnotation (2D Annotation)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825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Datasets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4" r="33854"/>
          <a:stretch>
            <a:fillRect/>
          </a:stretch>
        </p:blipFill>
        <p:spPr>
          <a:xfrm>
            <a:off x="8255000" y="-9525"/>
            <a:ext cx="3937000" cy="68580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32" y="4719261"/>
            <a:ext cx="561713" cy="4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28304" y="1696789"/>
            <a:ext cx="10303591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 stands for You Only Look Once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fully Convolutional layer with skip connection and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up-sampling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preferred YOLOv3 over YOLOv2 or YOLO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small objects are detected with higher accuracy compared to it’s predecessors for it’s three level detection and classification.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81813" y="5670780"/>
            <a:ext cx="2197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DOING MORE</a:t>
            </a:r>
            <a:endParaRPr lang="en-US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YOLOv3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0" y="1415344"/>
            <a:ext cx="12192000" cy="5087056"/>
          </a:xfrm>
        </p:spPr>
      </p:pic>
      <p:sp>
        <p:nvSpPr>
          <p:cNvPr id="7" name="TextBox 6"/>
          <p:cNvSpPr txBox="1"/>
          <p:nvPr/>
        </p:nvSpPr>
        <p:spPr>
          <a:xfrm>
            <a:off x="0" y="3685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YOLOv3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56000" y="11995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68075" y="6587376"/>
            <a:ext cx="19239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 smtClean="0"/>
              <a:t>Image Credit: </a:t>
            </a:r>
            <a:r>
              <a:rPr lang="en-IN" sz="1100" dirty="0" err="1" smtClean="0"/>
              <a:t>Ayoosh</a:t>
            </a:r>
            <a:r>
              <a:rPr lang="en-IN" sz="1100" dirty="0" smtClean="0"/>
              <a:t> </a:t>
            </a:r>
            <a:r>
              <a:rPr lang="en-IN" sz="1100" dirty="0" err="1"/>
              <a:t>Kathuria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754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18365" y="2061062"/>
            <a:ext cx="6400530" cy="34163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considered machine learning and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computer vision models.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computer vision models are as accurate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as machine learning models in this use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case with higher performance we selected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computer vision model.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825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Light Classification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4" r="33854"/>
          <a:stretch>
            <a:fillRect/>
          </a:stretch>
        </p:blipFill>
        <p:spPr>
          <a:xfrm>
            <a:off x="8255000" y="-9525"/>
            <a:ext cx="3937000" cy="6858000"/>
          </a:xfrm>
        </p:spPr>
      </p:pic>
    </p:spTree>
    <p:extLst>
      <p:ext uri="{BB962C8B-B14F-4D97-AF65-F5344CB8AC3E}">
        <p14:creationId xmlns:p14="http://schemas.microsoft.com/office/powerpoint/2010/main" val="198752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Light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00" y="2897815"/>
            <a:ext cx="1117855" cy="787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858" y="3685394"/>
            <a:ext cx="1105152" cy="787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00" y="4472973"/>
            <a:ext cx="1130558" cy="812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54" y="2897815"/>
            <a:ext cx="3829310" cy="24711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6" y="2709764"/>
            <a:ext cx="6425302" cy="33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44623" y="1900517"/>
            <a:ext cx="9084783" cy="3970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Average Time for computation is 0.0033 </a:t>
            </a:r>
            <a:r>
              <a:rPr lang="en-IN" sz="2400" dirty="0" smtClean="0"/>
              <a:t>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Testing Images for red Traffic light illuminated 723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Testing Images for green traffic light illuminated 429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Testing Images for </a:t>
            </a:r>
            <a:r>
              <a:rPr lang="en-IN" sz="2400" dirty="0" smtClean="0"/>
              <a:t>yellow </a:t>
            </a:r>
            <a:r>
              <a:rPr lang="en-IN" sz="2400" dirty="0"/>
              <a:t>traffic light illuminated </a:t>
            </a:r>
            <a:r>
              <a:rPr lang="en-IN" sz="2400" dirty="0" smtClean="0"/>
              <a:t>44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100</a:t>
            </a:r>
            <a:r>
              <a:rPr lang="en-IN" sz="2400" dirty="0"/>
              <a:t>% accuracy for Red traffic light illuminated.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100% accuracy for Yellow traffic light illuminated.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99% accuracy for Green traffic light illuminated</a:t>
            </a:r>
            <a:r>
              <a:rPr lang="en-IN" sz="2400" dirty="0" smtClean="0"/>
              <a:t>.</a:t>
            </a:r>
            <a:endParaRPr lang="en-IN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381813" y="5670780"/>
            <a:ext cx="2197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DOING MORE</a:t>
            </a:r>
            <a:endParaRPr lang="en-US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Light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0658" y="2121356"/>
            <a:ext cx="6343969" cy="23083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first used LeNet-5 architecture.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achieved ~91% accuracy.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customized LeNet-5 architecture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to improve performance for our use case.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825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Sign Classification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4" r="33854"/>
          <a:stretch>
            <a:fillRect/>
          </a:stretch>
        </p:blipFill>
        <p:spPr>
          <a:xfrm>
            <a:off x="8255000" y="-9525"/>
            <a:ext cx="3937000" cy="6858000"/>
          </a:xfrm>
        </p:spPr>
      </p:pic>
    </p:spTree>
    <p:extLst>
      <p:ext uri="{BB962C8B-B14F-4D97-AF65-F5344CB8AC3E}">
        <p14:creationId xmlns:p14="http://schemas.microsoft.com/office/powerpoint/2010/main" val="14236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381813" y="5670780"/>
            <a:ext cx="2197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DOING MORE</a:t>
            </a:r>
            <a:endParaRPr lang="en-US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Sign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29060"/>
            <a:ext cx="10058400" cy="30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5380383" y="810856"/>
            <a:ext cx="6811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80382" y="1793208"/>
            <a:ext cx="6811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develop an Object and Event Detection and Recognition module with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 Sensor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using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IPG </a:t>
            </a:r>
            <a:r>
              <a:rPr lang="en-I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CarMaker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video stream from camera sensors from IPG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CarMaker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Simulator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246192" y="158785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4" r="27954"/>
          <a:stretch>
            <a:fillRect/>
          </a:stretch>
        </p:blipFill>
        <p:spPr>
          <a:xfrm>
            <a:off x="0" y="0"/>
            <a:ext cx="4939645" cy="6858000"/>
          </a:xfrm>
        </p:spPr>
      </p:pic>
    </p:spTree>
    <p:extLst>
      <p:ext uri="{BB962C8B-B14F-4D97-AF65-F5344CB8AC3E}">
        <p14:creationId xmlns:p14="http://schemas.microsoft.com/office/powerpoint/2010/main" val="22216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841904" y="2034352"/>
            <a:ext cx="9084783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Number of Classes: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[German Traffic Sign Dataset]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Images </a:t>
            </a:r>
            <a:r>
              <a:rPr lang="en-IN" sz="2400" dirty="0"/>
              <a:t>34799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Images 10000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of the Model is 97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Average </a:t>
            </a:r>
            <a:r>
              <a:rPr lang="en-IN" sz="2400" dirty="0"/>
              <a:t>Time for computation is 0.0033 s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Sign Classification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08739" y="2221060"/>
            <a:ext cx="6419383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Lane detection module consists outputs detected lane co-ordinates as well as radius of curvature of the road.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used computer vision techniques in this module.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825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Lane Detection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4" r="33854"/>
          <a:stretch>
            <a:fillRect/>
          </a:stretch>
        </p:blipFill>
        <p:spPr>
          <a:xfrm>
            <a:off x="8255000" y="-9525"/>
            <a:ext cx="3937000" cy="6858000"/>
          </a:xfrm>
        </p:spPr>
      </p:pic>
    </p:spTree>
    <p:extLst>
      <p:ext uri="{BB962C8B-B14F-4D97-AF65-F5344CB8AC3E}">
        <p14:creationId xmlns:p14="http://schemas.microsoft.com/office/powerpoint/2010/main" val="30270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Lane Detection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02" y="1648692"/>
            <a:ext cx="3681596" cy="2013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" y="3868119"/>
            <a:ext cx="3898678" cy="2492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11" y="3920933"/>
            <a:ext cx="2963583" cy="2387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00" y="3920933"/>
            <a:ext cx="3996118" cy="224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79444" y="2410312"/>
            <a:ext cx="6296835" cy="23083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used stereo depth estimation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techniques to measure depth.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this purpose we have used two camera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sensors in our ego vehicle (in IPG-CM).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825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Depth Estimation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4" r="33854"/>
          <a:stretch>
            <a:fillRect/>
          </a:stretch>
        </p:blipFill>
        <p:spPr>
          <a:xfrm>
            <a:off x="8255000" y="-9525"/>
            <a:ext cx="3937000" cy="6858000"/>
          </a:xfrm>
        </p:spPr>
      </p:pic>
    </p:spTree>
    <p:extLst>
      <p:ext uri="{BB962C8B-B14F-4D97-AF65-F5344CB8AC3E}">
        <p14:creationId xmlns:p14="http://schemas.microsoft.com/office/powerpoint/2010/main" val="109092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Estimation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71" y="2145646"/>
            <a:ext cx="9509486" cy="3605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8495" y="6511751"/>
            <a:ext cx="1797731" cy="34624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Credit: Coursera</a:t>
            </a:r>
          </a:p>
        </p:txBody>
      </p:sp>
    </p:spTree>
    <p:extLst>
      <p:ext uri="{BB962C8B-B14F-4D97-AF65-F5344CB8AC3E}">
        <p14:creationId xmlns:p14="http://schemas.microsoft.com/office/powerpoint/2010/main" val="272823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54051" y="1498063"/>
            <a:ext cx="9084783" cy="45243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 Global Block Matching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of depth estimation is directly proportional to the area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of the image overlap.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improve the accuracy by increasing the field of view of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camera sensors.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size: 11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disparity value: 400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distance for estimation from the camera: 3m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Estimation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Integration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5431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75"/>
            <a:ext cx="12192000" cy="43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70842" y="2469967"/>
            <a:ext cx="6741923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 stands for Light Detection and Ranging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used for improved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etection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used Euclidean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lustering algorithm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81813" y="5670780"/>
            <a:ext cx="2197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DOING MORE</a:t>
            </a:r>
            <a:endParaRPr lang="en-US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825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5" r="228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862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381813" y="5670780"/>
            <a:ext cx="2197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DOING MORE</a:t>
            </a:r>
            <a:endParaRPr lang="en-US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31" y="2618385"/>
            <a:ext cx="4421171" cy="2663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57" y="2551008"/>
            <a:ext cx="2844571" cy="26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19-11-26-15h03m26s-result.avi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2201945" y="5086319"/>
            <a:ext cx="2197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DOING MORE</a:t>
            </a:r>
            <a:endParaRPr lang="en-US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1166605" y="2221060"/>
            <a:ext cx="985878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started in the absence of real time test environment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OEDR module is important as a perception unit for 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cars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IPG </a:t>
            </a: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CarMaker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simulator lets to define complex scenarios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Simulators make it possible for virtual training and testing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0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81815" y="2186876"/>
            <a:ext cx="9628369" cy="23083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Test Scenario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Prediction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The Intended Functionality (SOTIF)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sensors and Sensor fusion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56000" y="1318971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2700000">
            <a:off x="1994291" y="1249760"/>
            <a:ext cx="2814562" cy="2814562"/>
          </a:xfrm>
          <a:custGeom>
            <a:avLst/>
            <a:gdLst>
              <a:gd name="connsiteX0" fmla="*/ 0 w 4002157"/>
              <a:gd name="connsiteY0" fmla="*/ 0 h 4002157"/>
              <a:gd name="connsiteX1" fmla="*/ 4002157 w 4002157"/>
              <a:gd name="connsiteY1" fmla="*/ 0 h 4002157"/>
              <a:gd name="connsiteX2" fmla="*/ 4002157 w 4002157"/>
              <a:gd name="connsiteY2" fmla="*/ 1674649 h 4002157"/>
              <a:gd name="connsiteX3" fmla="*/ 3843131 w 4002157"/>
              <a:gd name="connsiteY3" fmla="*/ 1674649 h 4002157"/>
              <a:gd name="connsiteX4" fmla="*/ 3843131 w 4002157"/>
              <a:gd name="connsiteY4" fmla="*/ 159028 h 4002157"/>
              <a:gd name="connsiteX5" fmla="*/ 159027 w 4002157"/>
              <a:gd name="connsiteY5" fmla="*/ 159028 h 4002157"/>
              <a:gd name="connsiteX6" fmla="*/ 159027 w 4002157"/>
              <a:gd name="connsiteY6" fmla="*/ 3843130 h 4002157"/>
              <a:gd name="connsiteX7" fmla="*/ 3843131 w 4002157"/>
              <a:gd name="connsiteY7" fmla="*/ 3843130 h 4002157"/>
              <a:gd name="connsiteX8" fmla="*/ 3843131 w 4002157"/>
              <a:gd name="connsiteY8" fmla="*/ 3675728 h 4002157"/>
              <a:gd name="connsiteX9" fmla="*/ 4002157 w 4002157"/>
              <a:gd name="connsiteY9" fmla="*/ 3675728 h 4002157"/>
              <a:gd name="connsiteX10" fmla="*/ 4002157 w 4002157"/>
              <a:gd name="connsiteY10" fmla="*/ 4002157 h 4002157"/>
              <a:gd name="connsiteX11" fmla="*/ 0 w 4002157"/>
              <a:gd name="connsiteY11" fmla="*/ 4002157 h 4002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02157" h="4002157">
                <a:moveTo>
                  <a:pt x="0" y="0"/>
                </a:moveTo>
                <a:lnTo>
                  <a:pt x="4002157" y="0"/>
                </a:lnTo>
                <a:lnTo>
                  <a:pt x="4002157" y="1674649"/>
                </a:lnTo>
                <a:lnTo>
                  <a:pt x="3843131" y="1674649"/>
                </a:lnTo>
                <a:lnTo>
                  <a:pt x="3843131" y="159028"/>
                </a:lnTo>
                <a:lnTo>
                  <a:pt x="159027" y="159028"/>
                </a:lnTo>
                <a:lnTo>
                  <a:pt x="159027" y="3843130"/>
                </a:lnTo>
                <a:lnTo>
                  <a:pt x="3843131" y="3843130"/>
                </a:lnTo>
                <a:lnTo>
                  <a:pt x="3843131" y="3675728"/>
                </a:lnTo>
                <a:lnTo>
                  <a:pt x="4002157" y="3675728"/>
                </a:lnTo>
                <a:lnTo>
                  <a:pt x="4002157" y="4002157"/>
                </a:lnTo>
                <a:lnTo>
                  <a:pt x="0" y="4002157"/>
                </a:lnTo>
                <a:close/>
              </a:path>
            </a:pathLst>
          </a:custGeom>
          <a:solidFill>
            <a:srgbClr val="FF706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48069" y="3250694"/>
            <a:ext cx="530087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</a:p>
          <a:p>
            <a:pPr algn="r"/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sz="8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6586328" y="1470992"/>
            <a:ext cx="4493274" cy="4493274"/>
          </a:xfrm>
          <a:custGeom>
            <a:avLst/>
            <a:gdLst>
              <a:gd name="connsiteX0" fmla="*/ 0 w 4002157"/>
              <a:gd name="connsiteY0" fmla="*/ 0 h 4002157"/>
              <a:gd name="connsiteX1" fmla="*/ 4002157 w 4002157"/>
              <a:gd name="connsiteY1" fmla="*/ 0 h 4002157"/>
              <a:gd name="connsiteX2" fmla="*/ 4002157 w 4002157"/>
              <a:gd name="connsiteY2" fmla="*/ 1674649 h 4002157"/>
              <a:gd name="connsiteX3" fmla="*/ 3843131 w 4002157"/>
              <a:gd name="connsiteY3" fmla="*/ 1674649 h 4002157"/>
              <a:gd name="connsiteX4" fmla="*/ 3843131 w 4002157"/>
              <a:gd name="connsiteY4" fmla="*/ 159028 h 4002157"/>
              <a:gd name="connsiteX5" fmla="*/ 159027 w 4002157"/>
              <a:gd name="connsiteY5" fmla="*/ 159028 h 4002157"/>
              <a:gd name="connsiteX6" fmla="*/ 159027 w 4002157"/>
              <a:gd name="connsiteY6" fmla="*/ 3843130 h 4002157"/>
              <a:gd name="connsiteX7" fmla="*/ 3843131 w 4002157"/>
              <a:gd name="connsiteY7" fmla="*/ 3843130 h 4002157"/>
              <a:gd name="connsiteX8" fmla="*/ 3843131 w 4002157"/>
              <a:gd name="connsiteY8" fmla="*/ 3675728 h 4002157"/>
              <a:gd name="connsiteX9" fmla="*/ 4002157 w 4002157"/>
              <a:gd name="connsiteY9" fmla="*/ 3675728 h 4002157"/>
              <a:gd name="connsiteX10" fmla="*/ 4002157 w 4002157"/>
              <a:gd name="connsiteY10" fmla="*/ 4002157 h 4002157"/>
              <a:gd name="connsiteX11" fmla="*/ 0 w 4002157"/>
              <a:gd name="connsiteY11" fmla="*/ 4002157 h 4002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02157" h="4002157">
                <a:moveTo>
                  <a:pt x="0" y="0"/>
                </a:moveTo>
                <a:lnTo>
                  <a:pt x="4002157" y="0"/>
                </a:lnTo>
                <a:lnTo>
                  <a:pt x="4002157" y="1674649"/>
                </a:lnTo>
                <a:lnTo>
                  <a:pt x="3843131" y="1674649"/>
                </a:lnTo>
                <a:lnTo>
                  <a:pt x="3843131" y="159028"/>
                </a:lnTo>
                <a:lnTo>
                  <a:pt x="159027" y="159028"/>
                </a:lnTo>
                <a:lnTo>
                  <a:pt x="159027" y="3843130"/>
                </a:lnTo>
                <a:lnTo>
                  <a:pt x="3843131" y="3843130"/>
                </a:lnTo>
                <a:lnTo>
                  <a:pt x="3843131" y="3675728"/>
                </a:lnTo>
                <a:lnTo>
                  <a:pt x="4002157" y="3675728"/>
                </a:lnTo>
                <a:lnTo>
                  <a:pt x="4002157" y="4002157"/>
                </a:lnTo>
                <a:lnTo>
                  <a:pt x="0" y="4002157"/>
                </a:lnTo>
                <a:close/>
              </a:path>
            </a:pathLst>
          </a:custGeom>
          <a:solidFill>
            <a:srgbClr val="FF706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9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with IPG-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CarMaker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1945" y="5086319"/>
            <a:ext cx="2197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DOING MORE</a:t>
            </a:r>
            <a:endParaRPr lang="en-US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94499" y="2481839"/>
            <a:ext cx="837120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 variety of environment/scenarios can be configured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for instantiating different sensor 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dependency on hardware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1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 b="5643"/>
          <a:stretch>
            <a:fillRect/>
          </a:stretch>
        </p:blipFill>
        <p:spPr>
          <a:xfrm>
            <a:off x="0" y="1725875"/>
            <a:ext cx="12192000" cy="4802187"/>
          </a:xfrm>
        </p:spPr>
      </p:pic>
      <p:sp>
        <p:nvSpPr>
          <p:cNvPr id="5" name="TextBox 4"/>
          <p:cNvSpPr txBox="1"/>
          <p:nvPr/>
        </p:nvSpPr>
        <p:spPr>
          <a:xfrm>
            <a:off x="0" y="2870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Driving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8032"/>
            <a:ext cx="12192000" cy="3304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40100" y="1017966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9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032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details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39754" y="1245938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1945" y="5086319"/>
            <a:ext cx="2197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DOING MORE</a:t>
            </a:r>
            <a:endParaRPr lang="en-US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26114" y="1457309"/>
            <a:ext cx="9939772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generated dynamic traffic with various traffic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successfully collected camera sensor data from ego vehicle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in real time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processed collected data from the stereoscopic cameras</a:t>
            </a:r>
          </a:p>
          <a:p>
            <a:pPr>
              <a:lnSpc>
                <a:spcPct val="150000"/>
              </a:lnSpc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in real-time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implemented and integrated modules like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object identification and classification for traffic sign traffic light, lane, etc.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object identification and classification for car, motorcycle, etc.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detection for traffic light and traffic sign state identification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Localization for ego vehicle’s relative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72012" y="1816762"/>
            <a:ext cx="5702514" cy="3600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create several virtual scenarios in IPG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CarMaker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configured the camera sensor for live processing of video stream.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data collection from camera sensors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825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Setup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r="106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020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5906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Scenarios modelled in IPG-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CarMaker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6000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1945" y="5086319"/>
            <a:ext cx="2197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DOING MORE</a:t>
            </a:r>
            <a:endParaRPr lang="en-US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13816" y="1982551"/>
            <a:ext cx="916436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created more than 20 virtual test environment with the </a:t>
            </a:r>
          </a:p>
          <a:p>
            <a:pPr>
              <a:lnSpc>
                <a:spcPct val="150000"/>
              </a:lnSpc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combination of Car, Bus, Bicycle, Motorcycle, Pedestrian, Truck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virtual test environment we had following</a:t>
            </a:r>
          </a:p>
          <a:p>
            <a:pPr>
              <a:lnSpc>
                <a:spcPct val="150000"/>
              </a:lnSpc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configuration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Cars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8, Bicycle: 12, Bike: 8, Pedestrian: 9</a:t>
            </a:r>
          </a:p>
          <a:p>
            <a:pPr>
              <a:lnSpc>
                <a:spcPct val="150000"/>
              </a:lnSpc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37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97796" y="1498063"/>
            <a:ext cx="6930535" cy="507831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real time object detection algorithms considered: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R-CNN</a:t>
            </a:r>
          </a:p>
          <a:p>
            <a:pPr lvl="2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new state of the art in field of instance segmentation. It extends faster R-CNN by adding a branch for predicting an object mask.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Shot Detector</a:t>
            </a:r>
          </a:p>
          <a:p>
            <a:pPr lvl="2">
              <a:lnSpc>
                <a:spcPct val="150000"/>
              </a:lnSpc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takes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single shot to detect multiple objects within the </a:t>
            </a: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image. It’s much faster than Mask R-CNN but Mask R-CNN has much higher precision.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59066"/>
            <a:ext cx="8255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 Algorithms </a:t>
            </a:r>
          </a:p>
          <a:p>
            <a:pPr algn="ctr"/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87862" y="1390063"/>
            <a:ext cx="1080000" cy="10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4" r="33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712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</TotalTime>
  <Words>942</Words>
  <Application>Microsoft Office PowerPoint</Application>
  <PresentationFormat>Widescreen</PresentationFormat>
  <Paragraphs>157</Paragraphs>
  <Slides>31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Raleway</vt:lpstr>
      <vt:lpstr>Roboto Slab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GOURINATH BANDA</Manager>
  <Company>IIT INDORE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OEDR Module in IPG CarMaker</dc:subject>
  <dc:creator>Souvik Mandal;T Venkat Nikhil;Gourinath Banda</dc:creator>
  <cp:lastModifiedBy>Souvik Mandal</cp:lastModifiedBy>
  <cp:revision>426</cp:revision>
  <dcterms:created xsi:type="dcterms:W3CDTF">2019-02-11T02:20:48Z</dcterms:created>
  <dcterms:modified xsi:type="dcterms:W3CDTF">2020-01-15T13:34:45Z</dcterms:modified>
  <cp:category>presentation</cp:category>
  <cp:contentStatus>As presented on 15 Jan 20120</cp:contentStatus>
</cp:coreProperties>
</file>